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1087" r:id="rId3"/>
    <p:sldId id="1086" r:id="rId5"/>
    <p:sldId id="1134" r:id="rId6"/>
    <p:sldId id="1197" r:id="rId7"/>
    <p:sldId id="1198" r:id="rId8"/>
    <p:sldId id="1199" r:id="rId9"/>
    <p:sldId id="1217" r:id="rId10"/>
    <p:sldId id="1218" r:id="rId11"/>
    <p:sldId id="1219" r:id="rId12"/>
    <p:sldId id="1201" r:id="rId13"/>
    <p:sldId id="1120" r:id="rId14"/>
    <p:sldId id="1180" r:id="rId15"/>
    <p:sldId id="1200" r:id="rId16"/>
    <p:sldId id="1202" r:id="rId17"/>
    <p:sldId id="1203" r:id="rId18"/>
    <p:sldId id="1204" r:id="rId19"/>
    <p:sldId id="1205" r:id="rId20"/>
    <p:sldId id="1206" r:id="rId21"/>
    <p:sldId id="1207" r:id="rId22"/>
    <p:sldId id="1208" r:id="rId23"/>
    <p:sldId id="1209" r:id="rId24"/>
    <p:sldId id="1210" r:id="rId25"/>
    <p:sldId id="1211" r:id="rId26"/>
    <p:sldId id="1212" r:id="rId27"/>
    <p:sldId id="1213" r:id="rId28"/>
    <p:sldId id="1237" r:id="rId29"/>
    <p:sldId id="1238" r:id="rId30"/>
    <p:sldId id="1215" r:id="rId31"/>
    <p:sldId id="1240" r:id="rId32"/>
    <p:sldId id="1241" r:id="rId33"/>
  </p:sldIdLst>
  <p:sldSz cx="9144000" cy="5143500" type="screen16x9"/>
  <p:notesSz cx="6858000" cy="9144000"/>
  <p:defaultTextStyle>
    <a:defPPr>
      <a:defRPr lang="zh-CN"/>
    </a:defPPr>
    <a:lvl1pPr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1pPr>
    <a:lvl2pPr marL="457200"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2pPr>
    <a:lvl3pPr marL="914400"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3pPr>
    <a:lvl4pPr marL="1371600"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4pPr>
    <a:lvl5pPr marL="1828800" algn="l" rtl="0" fontAlgn="base">
      <a:spcBef>
        <a:spcPct val="0"/>
      </a:spcBef>
      <a:spcAft>
        <a:spcPct val="0"/>
      </a:spcAft>
      <a:defRPr sz="2000" kern="1200">
        <a:solidFill>
          <a:schemeClr val="bg1"/>
        </a:solidFill>
        <a:latin typeface="黑体" panose="02010609060101010101" pitchFamily="49" charset="-122"/>
        <a:ea typeface="宋体" panose="02010600030101010101" pitchFamily="2" charset="-122"/>
        <a:cs typeface="+mn-cs"/>
      </a:defRPr>
    </a:lvl5pPr>
    <a:lvl6pPr marL="2286000" algn="l" defTabSz="914400" rtl="0" eaLnBrk="1" latinLnBrk="0" hangingPunct="1">
      <a:defRPr sz="2000" kern="1200">
        <a:solidFill>
          <a:schemeClr val="bg1"/>
        </a:solidFill>
        <a:latin typeface="黑体" panose="02010609060101010101" pitchFamily="49" charset="-122"/>
        <a:ea typeface="宋体" panose="02010600030101010101" pitchFamily="2" charset="-122"/>
        <a:cs typeface="+mn-cs"/>
      </a:defRPr>
    </a:lvl6pPr>
    <a:lvl7pPr marL="2743200" algn="l" defTabSz="914400" rtl="0" eaLnBrk="1" latinLnBrk="0" hangingPunct="1">
      <a:defRPr sz="2000" kern="1200">
        <a:solidFill>
          <a:schemeClr val="bg1"/>
        </a:solidFill>
        <a:latin typeface="黑体" panose="02010609060101010101" pitchFamily="49" charset="-122"/>
        <a:ea typeface="宋体" panose="02010600030101010101" pitchFamily="2" charset="-122"/>
        <a:cs typeface="+mn-cs"/>
      </a:defRPr>
    </a:lvl7pPr>
    <a:lvl8pPr marL="3200400" algn="l" defTabSz="914400" rtl="0" eaLnBrk="1" latinLnBrk="0" hangingPunct="1">
      <a:defRPr sz="2000" kern="1200">
        <a:solidFill>
          <a:schemeClr val="bg1"/>
        </a:solidFill>
        <a:latin typeface="黑体" panose="02010609060101010101" pitchFamily="49" charset="-122"/>
        <a:ea typeface="宋体" panose="02010600030101010101" pitchFamily="2" charset="-122"/>
        <a:cs typeface="+mn-cs"/>
      </a:defRPr>
    </a:lvl8pPr>
    <a:lvl9pPr marL="3657600" algn="l" defTabSz="914400" rtl="0" eaLnBrk="1" latinLnBrk="0" hangingPunct="1">
      <a:defRPr sz="2000" kern="1200">
        <a:solidFill>
          <a:schemeClr val="bg1"/>
        </a:solidFill>
        <a:latin typeface="黑体" panose="02010609060101010101" pitchFamily="49" charset="-122"/>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7D872"/>
    <a:srgbClr val="887A08"/>
    <a:srgbClr val="1F4272"/>
    <a:srgbClr val="FF9933"/>
    <a:srgbClr val="9045FF"/>
    <a:srgbClr val="C0504D"/>
    <a:srgbClr val="4BACC6"/>
    <a:srgbClr val="51CBF2"/>
    <a:srgbClr val="A8E4F5"/>
    <a:srgbClr val="ACE9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32" autoAdjust="0"/>
    <p:restoredTop sz="86570" autoAdjust="0"/>
  </p:normalViewPr>
  <p:slideViewPr>
    <p:cSldViewPr>
      <p:cViewPr varScale="1">
        <p:scale>
          <a:sx n="85" d="100"/>
          <a:sy n="85" d="100"/>
        </p:scale>
        <p:origin x="1026" y="72"/>
      </p:cViewPr>
      <p:guideLst>
        <p:guide orient="horz" pos="1285"/>
        <p:guide orient="horz" pos="938"/>
        <p:guide pos="169"/>
        <p:guide pos="169"/>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solidFill>
                  <a:srgbClr val="0062AC"/>
                </a:solidFill>
                <a:latin typeface="MyriadRegular"/>
                <a:ea typeface="宋体" panose="02010600030101010101" pitchFamily="2" charset="-122"/>
                <a:cs typeface="Arial" panose="020B0604020202020204" pitchFamily="34"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a:defRPr sz="1200">
                <a:solidFill>
                  <a:srgbClr val="0062AC"/>
                </a:solidFill>
                <a:latin typeface="MyriadRegular"/>
                <a:ea typeface="宋体" panose="02010600030101010101" pitchFamily="2" charset="-122"/>
                <a:cs typeface="Arial" panose="020B0604020202020204" pitchFamily="34" charset="0"/>
              </a:defRPr>
            </a:lvl1pPr>
          </a:lstStyle>
          <a:p>
            <a:pPr>
              <a:defRPr/>
            </a:pPr>
            <a:fld id="{A944577A-141B-40E0-BB02-E9DDB60D22D1}" type="datetimeFigureOut">
              <a:rPr lang="zh-CN" altLang="en-US"/>
            </a:fld>
            <a:endParaRPr lang="en-US" altLang="zh-CN"/>
          </a:p>
        </p:txBody>
      </p:sp>
      <p:sp>
        <p:nvSpPr>
          <p:cNvPr id="4" name="页脚占位符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lstStyle>
            <a:lvl1pPr>
              <a:defRPr sz="1200">
                <a:solidFill>
                  <a:srgbClr val="0062AC"/>
                </a:solidFill>
                <a:latin typeface="MyriadRegular"/>
                <a:ea typeface="宋体" panose="02010600030101010101" pitchFamily="2" charset="-122"/>
                <a:cs typeface="Arial" panose="020B0604020202020204" pitchFamily="34"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a:defRPr sz="1200">
                <a:solidFill>
                  <a:srgbClr val="0062AC"/>
                </a:solidFill>
                <a:latin typeface="MyriadRegular" pitchFamily="2" charset="0"/>
                <a:cs typeface="Arial" panose="020B0604020202020204" pitchFamily="34" charset="0"/>
              </a:defRPr>
            </a:lvl1pPr>
          </a:lstStyle>
          <a:p>
            <a:fld id="{CCD5DB6E-0E08-4FDF-BA89-556DD100C453}"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solidFill>
                  <a:schemeClr val="tx1"/>
                </a:solidFill>
                <a:ea typeface="宋体" panose="02010600030101010101" pitchFamily="2" charset="-122"/>
                <a:cs typeface="Arial" panose="020B0604020202020204"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solidFill>
                  <a:schemeClr val="tx1"/>
                </a:solidFill>
                <a:ea typeface="宋体" panose="02010600030101010101" pitchFamily="2" charset="-122"/>
                <a:cs typeface="Arial" panose="020B0604020202020204" pitchFamily="34" charset="0"/>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solidFill>
                  <a:schemeClr val="tx1"/>
                </a:solidFill>
                <a:ea typeface="宋体" panose="02010600030101010101" pitchFamily="2" charset="-122"/>
                <a:cs typeface="Arial" panose="020B0604020202020204"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cs typeface="Arial" panose="020B0604020202020204" pitchFamily="34" charset="0"/>
              </a:defRPr>
            </a:lvl1pPr>
          </a:lstStyle>
          <a:p>
            <a:fld id="{FD565459-3329-4F12-9CA6-45B578B74E3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p:txBody>
          <a:bodyPr wrap="square" lIns="91440" tIns="45720" rIns="91440" bIns="45720" anchor="t"/>
          <a:lstStyle/>
          <a:p>
            <a:pPr lvl="0"/>
            <a:endParaRPr lang="zh-CN" altLang="en-US" dirty="0"/>
          </a:p>
        </p:txBody>
      </p:sp>
      <p:sp>
        <p:nvSpPr>
          <p:cNvPr id="14340" name="日期占位符 3"/>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en-US" sz="1200" dirty="0"/>
            </a:fld>
            <a:endParaRPr lang="zh-CN" altLang="en-US" sz="1200" dirty="0"/>
          </a:p>
        </p:txBody>
      </p:sp>
      <p:sp>
        <p:nvSpPr>
          <p:cNvPr id="14341" name="灯片编号占位符 4"/>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lvl1pPr algn="ctr">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slow" advClick="0" advTm="5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34529" y="4889897"/>
            <a:ext cx="432197" cy="273844"/>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6F99901-D837-4CCB-8700-676066897979}" type="slidenum">
              <a:rPr kumimoji="0" lang="zh-CN" altLang="en-US" sz="38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38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9" name="Freeform 27"/>
          <p:cNvSpPr/>
          <p:nvPr/>
        </p:nvSpPr>
        <p:spPr bwMode="gray">
          <a:xfrm>
            <a:off x="-42862" y="-29765"/>
            <a:ext cx="9205913" cy="5173266"/>
          </a:xfrm>
          <a:custGeom>
            <a:avLst/>
            <a:gdLst>
              <a:gd name="T0" fmla="*/ 8 w 5767"/>
              <a:gd name="T1" fmla="*/ 2730 h 2730"/>
              <a:gd name="T2" fmla="*/ 3040 w 5767"/>
              <a:gd name="T3" fmla="*/ 2726 h 2730"/>
              <a:gd name="T4" fmla="*/ 3347 w 5767"/>
              <a:gd name="T5" fmla="*/ 2630 h 2730"/>
              <a:gd name="T6" fmla="*/ 3795 w 5767"/>
              <a:gd name="T7" fmla="*/ 2170 h 2730"/>
              <a:gd name="T8" fmla="*/ 4115 w 5767"/>
              <a:gd name="T9" fmla="*/ 2080 h 2730"/>
              <a:gd name="T10" fmla="*/ 5760 w 5767"/>
              <a:gd name="T11" fmla="*/ 2093 h 2730"/>
              <a:gd name="T12" fmla="*/ 5767 w 5767"/>
              <a:gd name="T13" fmla="*/ 0 h 2730"/>
              <a:gd name="T14" fmla="*/ 0 w 5767"/>
              <a:gd name="T15" fmla="*/ 1 h 2730"/>
              <a:gd name="T16" fmla="*/ 8 w 5767"/>
              <a:gd name="T17" fmla="*/ 2730 h 2730"/>
              <a:gd name="connsiteX0" fmla="*/ 14 w 10000"/>
              <a:gd name="connsiteY0" fmla="*/ 10000 h 10000"/>
              <a:gd name="connsiteX1" fmla="*/ 5271 w 10000"/>
              <a:gd name="connsiteY1" fmla="*/ 9985 h 10000"/>
              <a:gd name="connsiteX2" fmla="*/ 5804 w 10000"/>
              <a:gd name="connsiteY2" fmla="*/ 9634 h 10000"/>
              <a:gd name="connsiteX3" fmla="*/ 7180 w 10000"/>
              <a:gd name="connsiteY3" fmla="*/ 9467 h 10000"/>
              <a:gd name="connsiteX4" fmla="*/ 7135 w 10000"/>
              <a:gd name="connsiteY4" fmla="*/ 7619 h 10000"/>
              <a:gd name="connsiteX5" fmla="*/ 9988 w 10000"/>
              <a:gd name="connsiteY5" fmla="*/ 7667 h 10000"/>
              <a:gd name="connsiteX6" fmla="*/ 10000 w 10000"/>
              <a:gd name="connsiteY6" fmla="*/ 0 h 10000"/>
              <a:gd name="connsiteX7" fmla="*/ 0 w 10000"/>
              <a:gd name="connsiteY7" fmla="*/ 4 h 10000"/>
              <a:gd name="connsiteX8" fmla="*/ 14 w 10000"/>
              <a:gd name="connsiteY8" fmla="*/ 10000 h 10000"/>
              <a:gd name="connsiteX0-1" fmla="*/ 14 w 10008"/>
              <a:gd name="connsiteY0-2" fmla="*/ 10000 h 10000"/>
              <a:gd name="connsiteX1-3" fmla="*/ 5271 w 10008"/>
              <a:gd name="connsiteY1-4" fmla="*/ 9985 h 10000"/>
              <a:gd name="connsiteX2-5" fmla="*/ 5804 w 10008"/>
              <a:gd name="connsiteY2-6" fmla="*/ 9634 h 10000"/>
              <a:gd name="connsiteX3-7" fmla="*/ 7180 w 10008"/>
              <a:gd name="connsiteY3-8" fmla="*/ 9467 h 10000"/>
              <a:gd name="connsiteX4-9" fmla="*/ 10008 w 10008"/>
              <a:gd name="connsiteY4-10" fmla="*/ 9998 h 10000"/>
              <a:gd name="connsiteX5-11" fmla="*/ 9988 w 10008"/>
              <a:gd name="connsiteY5-12" fmla="*/ 7667 h 10000"/>
              <a:gd name="connsiteX6-13" fmla="*/ 10000 w 10008"/>
              <a:gd name="connsiteY6-14" fmla="*/ 0 h 10000"/>
              <a:gd name="connsiteX7-15" fmla="*/ 0 w 10008"/>
              <a:gd name="connsiteY7-16" fmla="*/ 4 h 10000"/>
              <a:gd name="connsiteX8-17" fmla="*/ 14 w 10008"/>
              <a:gd name="connsiteY8-18" fmla="*/ 10000 h 10000"/>
              <a:gd name="connsiteX0-19" fmla="*/ 14 w 10036"/>
              <a:gd name="connsiteY0-20" fmla="*/ 10000 h 10129"/>
              <a:gd name="connsiteX1-21" fmla="*/ 5271 w 10036"/>
              <a:gd name="connsiteY1-22" fmla="*/ 9985 h 10129"/>
              <a:gd name="connsiteX2-23" fmla="*/ 5804 w 10036"/>
              <a:gd name="connsiteY2-24" fmla="*/ 9634 h 10129"/>
              <a:gd name="connsiteX3-25" fmla="*/ 9977 w 10036"/>
              <a:gd name="connsiteY3-26" fmla="*/ 10000 h 10129"/>
              <a:gd name="connsiteX4-27" fmla="*/ 10008 w 10036"/>
              <a:gd name="connsiteY4-28" fmla="*/ 9998 h 10129"/>
              <a:gd name="connsiteX5-29" fmla="*/ 9988 w 10036"/>
              <a:gd name="connsiteY5-30" fmla="*/ 7667 h 10129"/>
              <a:gd name="connsiteX6-31" fmla="*/ 10000 w 10036"/>
              <a:gd name="connsiteY6-32" fmla="*/ 0 h 10129"/>
              <a:gd name="connsiteX7-33" fmla="*/ 0 w 10036"/>
              <a:gd name="connsiteY7-34" fmla="*/ 4 h 10129"/>
              <a:gd name="connsiteX8-35" fmla="*/ 14 w 10036"/>
              <a:gd name="connsiteY8-36" fmla="*/ 10000 h 10129"/>
              <a:gd name="connsiteX0-37" fmla="*/ 14 w 10036"/>
              <a:gd name="connsiteY0-38" fmla="*/ 10000 h 10147"/>
              <a:gd name="connsiteX1-39" fmla="*/ 5271 w 10036"/>
              <a:gd name="connsiteY1-40" fmla="*/ 9985 h 10147"/>
              <a:gd name="connsiteX2-41" fmla="*/ 6204 w 10036"/>
              <a:gd name="connsiteY2-42" fmla="*/ 9860 h 10147"/>
              <a:gd name="connsiteX3-43" fmla="*/ 9977 w 10036"/>
              <a:gd name="connsiteY3-44" fmla="*/ 10000 h 10147"/>
              <a:gd name="connsiteX4-45" fmla="*/ 10008 w 10036"/>
              <a:gd name="connsiteY4-46" fmla="*/ 9998 h 10147"/>
              <a:gd name="connsiteX5-47" fmla="*/ 9988 w 10036"/>
              <a:gd name="connsiteY5-48" fmla="*/ 7667 h 10147"/>
              <a:gd name="connsiteX6-49" fmla="*/ 10000 w 10036"/>
              <a:gd name="connsiteY6-50" fmla="*/ 0 h 10147"/>
              <a:gd name="connsiteX7-51" fmla="*/ 0 w 10036"/>
              <a:gd name="connsiteY7-52" fmla="*/ 4 h 10147"/>
              <a:gd name="connsiteX8-53" fmla="*/ 14 w 10036"/>
              <a:gd name="connsiteY8-54" fmla="*/ 10000 h 10147"/>
              <a:gd name="connsiteX0-55" fmla="*/ 14 w 10036"/>
              <a:gd name="connsiteY0-56" fmla="*/ 10000 h 10252"/>
              <a:gd name="connsiteX1-57" fmla="*/ 5271 w 10036"/>
              <a:gd name="connsiteY1-58" fmla="*/ 9985 h 10252"/>
              <a:gd name="connsiteX2-59" fmla="*/ 6204 w 10036"/>
              <a:gd name="connsiteY2-60" fmla="*/ 9860 h 10252"/>
              <a:gd name="connsiteX3-61" fmla="*/ 9977 w 10036"/>
              <a:gd name="connsiteY3-62" fmla="*/ 10000 h 10252"/>
              <a:gd name="connsiteX4-63" fmla="*/ 10008 w 10036"/>
              <a:gd name="connsiteY4-64" fmla="*/ 9998 h 10252"/>
              <a:gd name="connsiteX5-65" fmla="*/ 9988 w 10036"/>
              <a:gd name="connsiteY5-66" fmla="*/ 7667 h 10252"/>
              <a:gd name="connsiteX6-67" fmla="*/ 10000 w 10036"/>
              <a:gd name="connsiteY6-68" fmla="*/ 0 h 10252"/>
              <a:gd name="connsiteX7-69" fmla="*/ 0 w 10036"/>
              <a:gd name="connsiteY7-70" fmla="*/ 4 h 10252"/>
              <a:gd name="connsiteX8-71" fmla="*/ 14 w 10036"/>
              <a:gd name="connsiteY8-72" fmla="*/ 10000 h 10252"/>
              <a:gd name="connsiteX0-73" fmla="*/ 14 w 10036"/>
              <a:gd name="connsiteY0-74" fmla="*/ 10000 h 10252"/>
              <a:gd name="connsiteX1-75" fmla="*/ 5271 w 10036"/>
              <a:gd name="connsiteY1-76" fmla="*/ 9985 h 10252"/>
              <a:gd name="connsiteX2-77" fmla="*/ 6204 w 10036"/>
              <a:gd name="connsiteY2-78" fmla="*/ 9860 h 10252"/>
              <a:gd name="connsiteX3-79" fmla="*/ 9977 w 10036"/>
              <a:gd name="connsiteY3-80" fmla="*/ 10000 h 10252"/>
              <a:gd name="connsiteX4-81" fmla="*/ 10008 w 10036"/>
              <a:gd name="connsiteY4-82" fmla="*/ 9998 h 10252"/>
              <a:gd name="connsiteX5-83" fmla="*/ 9988 w 10036"/>
              <a:gd name="connsiteY5-84" fmla="*/ 7667 h 10252"/>
              <a:gd name="connsiteX6-85" fmla="*/ 10000 w 10036"/>
              <a:gd name="connsiteY6-86" fmla="*/ 0 h 10252"/>
              <a:gd name="connsiteX7-87" fmla="*/ 0 w 10036"/>
              <a:gd name="connsiteY7-88" fmla="*/ 4 h 10252"/>
              <a:gd name="connsiteX8-89" fmla="*/ 14 w 10036"/>
              <a:gd name="connsiteY8-90" fmla="*/ 10000 h 10252"/>
              <a:gd name="connsiteX0-91" fmla="*/ 14 w 10036"/>
              <a:gd name="connsiteY0-92" fmla="*/ 10000 h 10281"/>
              <a:gd name="connsiteX1-93" fmla="*/ 5271 w 10036"/>
              <a:gd name="connsiteY1-94" fmla="*/ 9985 h 10281"/>
              <a:gd name="connsiteX2-95" fmla="*/ 6265 w 10036"/>
              <a:gd name="connsiteY2-96" fmla="*/ 9963 h 10281"/>
              <a:gd name="connsiteX3-97" fmla="*/ 9977 w 10036"/>
              <a:gd name="connsiteY3-98" fmla="*/ 10000 h 10281"/>
              <a:gd name="connsiteX4-99" fmla="*/ 10008 w 10036"/>
              <a:gd name="connsiteY4-100" fmla="*/ 9998 h 10281"/>
              <a:gd name="connsiteX5-101" fmla="*/ 9988 w 10036"/>
              <a:gd name="connsiteY5-102" fmla="*/ 7667 h 10281"/>
              <a:gd name="connsiteX6-103" fmla="*/ 10000 w 10036"/>
              <a:gd name="connsiteY6-104" fmla="*/ 0 h 10281"/>
              <a:gd name="connsiteX7-105" fmla="*/ 0 w 10036"/>
              <a:gd name="connsiteY7-106" fmla="*/ 4 h 10281"/>
              <a:gd name="connsiteX8-107" fmla="*/ 14 w 10036"/>
              <a:gd name="connsiteY8-108" fmla="*/ 10000 h 10281"/>
              <a:gd name="connsiteX0-109" fmla="*/ 14 w 10036"/>
              <a:gd name="connsiteY0-110" fmla="*/ 10000 h 10261"/>
              <a:gd name="connsiteX1-111" fmla="*/ 5271 w 10036"/>
              <a:gd name="connsiteY1-112" fmla="*/ 9985 h 10261"/>
              <a:gd name="connsiteX2-113" fmla="*/ 6265 w 10036"/>
              <a:gd name="connsiteY2-114" fmla="*/ 9963 h 10261"/>
              <a:gd name="connsiteX3-115" fmla="*/ 9977 w 10036"/>
              <a:gd name="connsiteY3-116" fmla="*/ 10000 h 10261"/>
              <a:gd name="connsiteX4-117" fmla="*/ 10008 w 10036"/>
              <a:gd name="connsiteY4-118" fmla="*/ 9998 h 10261"/>
              <a:gd name="connsiteX5-119" fmla="*/ 9988 w 10036"/>
              <a:gd name="connsiteY5-120" fmla="*/ 7667 h 10261"/>
              <a:gd name="connsiteX6-121" fmla="*/ 10000 w 10036"/>
              <a:gd name="connsiteY6-122" fmla="*/ 0 h 10261"/>
              <a:gd name="connsiteX7-123" fmla="*/ 0 w 10036"/>
              <a:gd name="connsiteY7-124" fmla="*/ 4 h 10261"/>
              <a:gd name="connsiteX8-125" fmla="*/ 14 w 10036"/>
              <a:gd name="connsiteY8-126" fmla="*/ 10000 h 10261"/>
              <a:gd name="connsiteX0-127" fmla="*/ 14 w 10068"/>
              <a:gd name="connsiteY0-128" fmla="*/ 10000 h 10261"/>
              <a:gd name="connsiteX1-129" fmla="*/ 5271 w 10068"/>
              <a:gd name="connsiteY1-130" fmla="*/ 9985 h 10261"/>
              <a:gd name="connsiteX2-131" fmla="*/ 6265 w 10068"/>
              <a:gd name="connsiteY2-132" fmla="*/ 9963 h 10261"/>
              <a:gd name="connsiteX3-133" fmla="*/ 9977 w 10068"/>
              <a:gd name="connsiteY3-134" fmla="*/ 10000 h 10261"/>
              <a:gd name="connsiteX4-135" fmla="*/ 10008 w 10068"/>
              <a:gd name="connsiteY4-136" fmla="*/ 9998 h 10261"/>
              <a:gd name="connsiteX5-137" fmla="*/ 9988 w 10068"/>
              <a:gd name="connsiteY5-138" fmla="*/ 7667 h 10261"/>
              <a:gd name="connsiteX6-139" fmla="*/ 10000 w 10068"/>
              <a:gd name="connsiteY6-140" fmla="*/ 0 h 10261"/>
              <a:gd name="connsiteX7-141" fmla="*/ 0 w 10068"/>
              <a:gd name="connsiteY7-142" fmla="*/ 4 h 10261"/>
              <a:gd name="connsiteX8-143" fmla="*/ 14 w 10068"/>
              <a:gd name="connsiteY8-144" fmla="*/ 10000 h 10261"/>
              <a:gd name="connsiteX0-145" fmla="*/ 14 w 10068"/>
              <a:gd name="connsiteY0-146" fmla="*/ 10000 h 10261"/>
              <a:gd name="connsiteX1-147" fmla="*/ 5271 w 10068"/>
              <a:gd name="connsiteY1-148" fmla="*/ 9985 h 10261"/>
              <a:gd name="connsiteX2-149" fmla="*/ 6265 w 10068"/>
              <a:gd name="connsiteY2-150" fmla="*/ 9963 h 10261"/>
              <a:gd name="connsiteX3-151" fmla="*/ 9977 w 10068"/>
              <a:gd name="connsiteY3-152" fmla="*/ 10000 h 10261"/>
              <a:gd name="connsiteX4-153" fmla="*/ 10008 w 10068"/>
              <a:gd name="connsiteY4-154" fmla="*/ 9998 h 10261"/>
              <a:gd name="connsiteX5-155" fmla="*/ 9988 w 10068"/>
              <a:gd name="connsiteY5-156" fmla="*/ 7667 h 10261"/>
              <a:gd name="connsiteX6-157" fmla="*/ 10000 w 10068"/>
              <a:gd name="connsiteY6-158" fmla="*/ 0 h 10261"/>
              <a:gd name="connsiteX7-159" fmla="*/ 0 w 10068"/>
              <a:gd name="connsiteY7-160" fmla="*/ 4 h 10261"/>
              <a:gd name="connsiteX8-161" fmla="*/ 14 w 10068"/>
              <a:gd name="connsiteY8-162" fmla="*/ 10000 h 10261"/>
              <a:gd name="connsiteX0-163" fmla="*/ 14 w 10013"/>
              <a:gd name="connsiteY0-164" fmla="*/ 10000 h 10261"/>
              <a:gd name="connsiteX1-165" fmla="*/ 5271 w 10013"/>
              <a:gd name="connsiteY1-166" fmla="*/ 9985 h 10261"/>
              <a:gd name="connsiteX2-167" fmla="*/ 6265 w 10013"/>
              <a:gd name="connsiteY2-168" fmla="*/ 9963 h 10261"/>
              <a:gd name="connsiteX3-169" fmla="*/ 9977 w 10013"/>
              <a:gd name="connsiteY3-170" fmla="*/ 10000 h 10261"/>
              <a:gd name="connsiteX4-171" fmla="*/ 9409 w 10013"/>
              <a:gd name="connsiteY4-172" fmla="*/ 10060 h 10261"/>
              <a:gd name="connsiteX5-173" fmla="*/ 9988 w 10013"/>
              <a:gd name="connsiteY5-174" fmla="*/ 7667 h 10261"/>
              <a:gd name="connsiteX6-175" fmla="*/ 10000 w 10013"/>
              <a:gd name="connsiteY6-176" fmla="*/ 0 h 10261"/>
              <a:gd name="connsiteX7-177" fmla="*/ 0 w 10013"/>
              <a:gd name="connsiteY7-178" fmla="*/ 4 h 10261"/>
              <a:gd name="connsiteX8-179" fmla="*/ 14 w 10013"/>
              <a:gd name="connsiteY8-180" fmla="*/ 10000 h 10261"/>
              <a:gd name="connsiteX0-181" fmla="*/ 14 w 10064"/>
              <a:gd name="connsiteY0-182" fmla="*/ 10000 h 10261"/>
              <a:gd name="connsiteX1-183" fmla="*/ 5271 w 10064"/>
              <a:gd name="connsiteY1-184" fmla="*/ 9985 h 10261"/>
              <a:gd name="connsiteX2-185" fmla="*/ 6265 w 10064"/>
              <a:gd name="connsiteY2-186" fmla="*/ 9963 h 10261"/>
              <a:gd name="connsiteX3-187" fmla="*/ 9977 w 10064"/>
              <a:gd name="connsiteY3-188" fmla="*/ 10000 h 10261"/>
              <a:gd name="connsiteX4-189" fmla="*/ 9993 w 10064"/>
              <a:gd name="connsiteY4-190" fmla="*/ 9691 h 10261"/>
              <a:gd name="connsiteX5-191" fmla="*/ 9988 w 10064"/>
              <a:gd name="connsiteY5-192" fmla="*/ 7667 h 10261"/>
              <a:gd name="connsiteX6-193" fmla="*/ 10000 w 10064"/>
              <a:gd name="connsiteY6-194" fmla="*/ 0 h 10261"/>
              <a:gd name="connsiteX7-195" fmla="*/ 0 w 10064"/>
              <a:gd name="connsiteY7-196" fmla="*/ 4 h 10261"/>
              <a:gd name="connsiteX8-197" fmla="*/ 14 w 10064"/>
              <a:gd name="connsiteY8-198" fmla="*/ 10000 h 10261"/>
              <a:gd name="connsiteX0-199" fmla="*/ 14 w 10000"/>
              <a:gd name="connsiteY0-200" fmla="*/ 10000 h 10436"/>
              <a:gd name="connsiteX1-201" fmla="*/ 5271 w 10000"/>
              <a:gd name="connsiteY1-202" fmla="*/ 9985 h 10436"/>
              <a:gd name="connsiteX2-203" fmla="*/ 6265 w 10000"/>
              <a:gd name="connsiteY2-204" fmla="*/ 9963 h 10436"/>
              <a:gd name="connsiteX3-205" fmla="*/ 9485 w 10000"/>
              <a:gd name="connsiteY3-206" fmla="*/ 10226 h 10436"/>
              <a:gd name="connsiteX4-207" fmla="*/ 9993 w 10000"/>
              <a:gd name="connsiteY4-208" fmla="*/ 9691 h 10436"/>
              <a:gd name="connsiteX5-209" fmla="*/ 9988 w 10000"/>
              <a:gd name="connsiteY5-210" fmla="*/ 7667 h 10436"/>
              <a:gd name="connsiteX6-211" fmla="*/ 10000 w 10000"/>
              <a:gd name="connsiteY6-212" fmla="*/ 0 h 10436"/>
              <a:gd name="connsiteX7-213" fmla="*/ 0 w 10000"/>
              <a:gd name="connsiteY7-214" fmla="*/ 4 h 10436"/>
              <a:gd name="connsiteX8-215" fmla="*/ 14 w 10000"/>
              <a:gd name="connsiteY8-216" fmla="*/ 10000 h 10436"/>
              <a:gd name="connsiteX0-217" fmla="*/ 14 w 10000"/>
              <a:gd name="connsiteY0-218" fmla="*/ 10000 h 10436"/>
              <a:gd name="connsiteX1-219" fmla="*/ 5271 w 10000"/>
              <a:gd name="connsiteY1-220" fmla="*/ 9985 h 10436"/>
              <a:gd name="connsiteX2-221" fmla="*/ 6265 w 10000"/>
              <a:gd name="connsiteY2-222" fmla="*/ 9963 h 10436"/>
              <a:gd name="connsiteX3-223" fmla="*/ 9485 w 10000"/>
              <a:gd name="connsiteY3-224" fmla="*/ 10226 h 10436"/>
              <a:gd name="connsiteX4-225" fmla="*/ 9993 w 10000"/>
              <a:gd name="connsiteY4-226" fmla="*/ 9999 h 10436"/>
              <a:gd name="connsiteX5-227" fmla="*/ 9988 w 10000"/>
              <a:gd name="connsiteY5-228" fmla="*/ 7667 h 10436"/>
              <a:gd name="connsiteX6-229" fmla="*/ 10000 w 10000"/>
              <a:gd name="connsiteY6-230" fmla="*/ 0 h 10436"/>
              <a:gd name="connsiteX7-231" fmla="*/ 0 w 10000"/>
              <a:gd name="connsiteY7-232" fmla="*/ 4 h 10436"/>
              <a:gd name="connsiteX8-233" fmla="*/ 14 w 10000"/>
              <a:gd name="connsiteY8-234" fmla="*/ 10000 h 10436"/>
              <a:gd name="connsiteX0-235" fmla="*/ 14 w 10000"/>
              <a:gd name="connsiteY0-236" fmla="*/ 10000 h 10448"/>
              <a:gd name="connsiteX1-237" fmla="*/ 5271 w 10000"/>
              <a:gd name="connsiteY1-238" fmla="*/ 9985 h 10448"/>
              <a:gd name="connsiteX2-239" fmla="*/ 6342 w 10000"/>
              <a:gd name="connsiteY2-240" fmla="*/ 10025 h 10448"/>
              <a:gd name="connsiteX3-241" fmla="*/ 9485 w 10000"/>
              <a:gd name="connsiteY3-242" fmla="*/ 10226 h 10448"/>
              <a:gd name="connsiteX4-243" fmla="*/ 9993 w 10000"/>
              <a:gd name="connsiteY4-244" fmla="*/ 9999 h 10448"/>
              <a:gd name="connsiteX5-245" fmla="*/ 9988 w 10000"/>
              <a:gd name="connsiteY5-246" fmla="*/ 7667 h 10448"/>
              <a:gd name="connsiteX6-247" fmla="*/ 10000 w 10000"/>
              <a:gd name="connsiteY6-248" fmla="*/ 0 h 10448"/>
              <a:gd name="connsiteX7-249" fmla="*/ 0 w 10000"/>
              <a:gd name="connsiteY7-250" fmla="*/ 4 h 10448"/>
              <a:gd name="connsiteX8-251" fmla="*/ 14 w 10000"/>
              <a:gd name="connsiteY8-252" fmla="*/ 10000 h 10448"/>
              <a:gd name="connsiteX0-253" fmla="*/ 14 w 10000"/>
              <a:gd name="connsiteY0-254" fmla="*/ 10000 h 10441"/>
              <a:gd name="connsiteX1-255" fmla="*/ 5271 w 10000"/>
              <a:gd name="connsiteY1-256" fmla="*/ 9985 h 10441"/>
              <a:gd name="connsiteX2-257" fmla="*/ 6342 w 10000"/>
              <a:gd name="connsiteY2-258" fmla="*/ 10025 h 10441"/>
              <a:gd name="connsiteX3-259" fmla="*/ 9485 w 10000"/>
              <a:gd name="connsiteY3-260" fmla="*/ 10226 h 10441"/>
              <a:gd name="connsiteX4-261" fmla="*/ 9993 w 10000"/>
              <a:gd name="connsiteY4-262" fmla="*/ 9999 h 10441"/>
              <a:gd name="connsiteX5-263" fmla="*/ 9988 w 10000"/>
              <a:gd name="connsiteY5-264" fmla="*/ 7667 h 10441"/>
              <a:gd name="connsiteX6-265" fmla="*/ 10000 w 10000"/>
              <a:gd name="connsiteY6-266" fmla="*/ 0 h 10441"/>
              <a:gd name="connsiteX7-267" fmla="*/ 0 w 10000"/>
              <a:gd name="connsiteY7-268" fmla="*/ 4 h 10441"/>
              <a:gd name="connsiteX8-269" fmla="*/ 14 w 10000"/>
              <a:gd name="connsiteY8-270" fmla="*/ 10000 h 10441"/>
              <a:gd name="connsiteX0-271" fmla="*/ 14 w 10000"/>
              <a:gd name="connsiteY0-272" fmla="*/ 10000 h 10441"/>
              <a:gd name="connsiteX1-273" fmla="*/ 5271 w 10000"/>
              <a:gd name="connsiteY1-274" fmla="*/ 9985 h 10441"/>
              <a:gd name="connsiteX2-275" fmla="*/ 6342 w 10000"/>
              <a:gd name="connsiteY2-276" fmla="*/ 10025 h 10441"/>
              <a:gd name="connsiteX3-277" fmla="*/ 9485 w 10000"/>
              <a:gd name="connsiteY3-278" fmla="*/ 10226 h 10441"/>
              <a:gd name="connsiteX4-279" fmla="*/ 9993 w 10000"/>
              <a:gd name="connsiteY4-280" fmla="*/ 9999 h 10441"/>
              <a:gd name="connsiteX5-281" fmla="*/ 9988 w 10000"/>
              <a:gd name="connsiteY5-282" fmla="*/ 7667 h 10441"/>
              <a:gd name="connsiteX6-283" fmla="*/ 10000 w 10000"/>
              <a:gd name="connsiteY6-284" fmla="*/ 0 h 10441"/>
              <a:gd name="connsiteX7-285" fmla="*/ 0 w 10000"/>
              <a:gd name="connsiteY7-286" fmla="*/ 4 h 10441"/>
              <a:gd name="connsiteX8-287" fmla="*/ 14 w 10000"/>
              <a:gd name="connsiteY8-288" fmla="*/ 10000 h 10441"/>
              <a:gd name="connsiteX0-289" fmla="*/ 14 w 10000"/>
              <a:gd name="connsiteY0-290" fmla="*/ 10000 h 10296"/>
              <a:gd name="connsiteX1-291" fmla="*/ 5271 w 10000"/>
              <a:gd name="connsiteY1-292" fmla="*/ 9985 h 10296"/>
              <a:gd name="connsiteX2-293" fmla="*/ 6342 w 10000"/>
              <a:gd name="connsiteY2-294" fmla="*/ 10025 h 10296"/>
              <a:gd name="connsiteX3-295" fmla="*/ 9485 w 10000"/>
              <a:gd name="connsiteY3-296" fmla="*/ 10226 h 10296"/>
              <a:gd name="connsiteX4-297" fmla="*/ 9993 w 10000"/>
              <a:gd name="connsiteY4-298" fmla="*/ 9999 h 10296"/>
              <a:gd name="connsiteX5-299" fmla="*/ 9988 w 10000"/>
              <a:gd name="connsiteY5-300" fmla="*/ 7667 h 10296"/>
              <a:gd name="connsiteX6-301" fmla="*/ 10000 w 10000"/>
              <a:gd name="connsiteY6-302" fmla="*/ 0 h 10296"/>
              <a:gd name="connsiteX7-303" fmla="*/ 0 w 10000"/>
              <a:gd name="connsiteY7-304" fmla="*/ 4 h 10296"/>
              <a:gd name="connsiteX8-305" fmla="*/ 14 w 10000"/>
              <a:gd name="connsiteY8-306" fmla="*/ 10000 h 10296"/>
              <a:gd name="connsiteX0-307" fmla="*/ 14 w 10000"/>
              <a:gd name="connsiteY0-308" fmla="*/ 10000 h 10265"/>
              <a:gd name="connsiteX1-309" fmla="*/ 5271 w 10000"/>
              <a:gd name="connsiteY1-310" fmla="*/ 9985 h 10265"/>
              <a:gd name="connsiteX2-311" fmla="*/ 6342 w 10000"/>
              <a:gd name="connsiteY2-312" fmla="*/ 10025 h 10265"/>
              <a:gd name="connsiteX3-313" fmla="*/ 9485 w 10000"/>
              <a:gd name="connsiteY3-314" fmla="*/ 10144 h 10265"/>
              <a:gd name="connsiteX4-315" fmla="*/ 9993 w 10000"/>
              <a:gd name="connsiteY4-316" fmla="*/ 9999 h 10265"/>
              <a:gd name="connsiteX5-317" fmla="*/ 9988 w 10000"/>
              <a:gd name="connsiteY5-318" fmla="*/ 7667 h 10265"/>
              <a:gd name="connsiteX6-319" fmla="*/ 10000 w 10000"/>
              <a:gd name="connsiteY6-320" fmla="*/ 0 h 10265"/>
              <a:gd name="connsiteX7-321" fmla="*/ 0 w 10000"/>
              <a:gd name="connsiteY7-322" fmla="*/ 4 h 10265"/>
              <a:gd name="connsiteX8-323" fmla="*/ 14 w 10000"/>
              <a:gd name="connsiteY8-324" fmla="*/ 10000 h 10265"/>
              <a:gd name="connsiteX0-325" fmla="*/ 14 w 10000"/>
              <a:gd name="connsiteY0-326" fmla="*/ 10000 h 10265"/>
              <a:gd name="connsiteX1-327" fmla="*/ 5271 w 10000"/>
              <a:gd name="connsiteY1-328" fmla="*/ 9985 h 10265"/>
              <a:gd name="connsiteX2-329" fmla="*/ 6342 w 10000"/>
              <a:gd name="connsiteY2-330" fmla="*/ 10025 h 10265"/>
              <a:gd name="connsiteX3-331" fmla="*/ 9485 w 10000"/>
              <a:gd name="connsiteY3-332" fmla="*/ 10144 h 10265"/>
              <a:gd name="connsiteX4-333" fmla="*/ 9993 w 10000"/>
              <a:gd name="connsiteY4-334" fmla="*/ 9999 h 10265"/>
              <a:gd name="connsiteX5-335" fmla="*/ 9988 w 10000"/>
              <a:gd name="connsiteY5-336" fmla="*/ 7667 h 10265"/>
              <a:gd name="connsiteX6-337" fmla="*/ 10000 w 10000"/>
              <a:gd name="connsiteY6-338" fmla="*/ 0 h 10265"/>
              <a:gd name="connsiteX7-339" fmla="*/ 0 w 10000"/>
              <a:gd name="connsiteY7-340" fmla="*/ 4 h 10265"/>
              <a:gd name="connsiteX8-341" fmla="*/ 14 w 10000"/>
              <a:gd name="connsiteY8-342" fmla="*/ 10000 h 10265"/>
              <a:gd name="connsiteX0-343" fmla="*/ 14 w 10000"/>
              <a:gd name="connsiteY0-344" fmla="*/ 10000 h 10144"/>
              <a:gd name="connsiteX1-345" fmla="*/ 5271 w 10000"/>
              <a:gd name="connsiteY1-346" fmla="*/ 9985 h 10144"/>
              <a:gd name="connsiteX2-347" fmla="*/ 6342 w 10000"/>
              <a:gd name="connsiteY2-348" fmla="*/ 10025 h 10144"/>
              <a:gd name="connsiteX3-349" fmla="*/ 9485 w 10000"/>
              <a:gd name="connsiteY3-350" fmla="*/ 10144 h 10144"/>
              <a:gd name="connsiteX4-351" fmla="*/ 9993 w 10000"/>
              <a:gd name="connsiteY4-352" fmla="*/ 9999 h 10144"/>
              <a:gd name="connsiteX5-353" fmla="*/ 9988 w 10000"/>
              <a:gd name="connsiteY5-354" fmla="*/ 7667 h 10144"/>
              <a:gd name="connsiteX6-355" fmla="*/ 10000 w 10000"/>
              <a:gd name="connsiteY6-356" fmla="*/ 0 h 10144"/>
              <a:gd name="connsiteX7-357" fmla="*/ 0 w 10000"/>
              <a:gd name="connsiteY7-358" fmla="*/ 4 h 10144"/>
              <a:gd name="connsiteX8-359" fmla="*/ 14 w 10000"/>
              <a:gd name="connsiteY8-360" fmla="*/ 10000 h 10144"/>
              <a:gd name="connsiteX0-361" fmla="*/ 14 w 10000"/>
              <a:gd name="connsiteY0-362" fmla="*/ 10000 h 10144"/>
              <a:gd name="connsiteX1-363" fmla="*/ 5271 w 10000"/>
              <a:gd name="connsiteY1-364" fmla="*/ 9985 h 10144"/>
              <a:gd name="connsiteX2-365" fmla="*/ 6342 w 10000"/>
              <a:gd name="connsiteY2-366" fmla="*/ 10025 h 10144"/>
              <a:gd name="connsiteX3-367" fmla="*/ 9485 w 10000"/>
              <a:gd name="connsiteY3-368" fmla="*/ 10144 h 10144"/>
              <a:gd name="connsiteX4-369" fmla="*/ 9993 w 10000"/>
              <a:gd name="connsiteY4-370" fmla="*/ 9999 h 10144"/>
              <a:gd name="connsiteX5-371" fmla="*/ 9988 w 10000"/>
              <a:gd name="connsiteY5-372" fmla="*/ 7667 h 10144"/>
              <a:gd name="connsiteX6-373" fmla="*/ 10000 w 10000"/>
              <a:gd name="connsiteY6-374" fmla="*/ 0 h 10144"/>
              <a:gd name="connsiteX7-375" fmla="*/ 0 w 10000"/>
              <a:gd name="connsiteY7-376" fmla="*/ 4 h 10144"/>
              <a:gd name="connsiteX8-377" fmla="*/ 14 w 10000"/>
              <a:gd name="connsiteY8-378" fmla="*/ 10000 h 10144"/>
              <a:gd name="connsiteX0-379" fmla="*/ 14 w 10000"/>
              <a:gd name="connsiteY0-380" fmla="*/ 10000 h 10057"/>
              <a:gd name="connsiteX1-381" fmla="*/ 5271 w 10000"/>
              <a:gd name="connsiteY1-382" fmla="*/ 9985 h 10057"/>
              <a:gd name="connsiteX2-383" fmla="*/ 6342 w 10000"/>
              <a:gd name="connsiteY2-384" fmla="*/ 10025 h 10057"/>
              <a:gd name="connsiteX3-385" fmla="*/ 9454 w 10000"/>
              <a:gd name="connsiteY3-386" fmla="*/ 10041 h 10057"/>
              <a:gd name="connsiteX4-387" fmla="*/ 9993 w 10000"/>
              <a:gd name="connsiteY4-388" fmla="*/ 9999 h 10057"/>
              <a:gd name="connsiteX5-389" fmla="*/ 9988 w 10000"/>
              <a:gd name="connsiteY5-390" fmla="*/ 7667 h 10057"/>
              <a:gd name="connsiteX6-391" fmla="*/ 10000 w 10000"/>
              <a:gd name="connsiteY6-392" fmla="*/ 0 h 10057"/>
              <a:gd name="connsiteX7-393" fmla="*/ 0 w 10000"/>
              <a:gd name="connsiteY7-394" fmla="*/ 4 h 10057"/>
              <a:gd name="connsiteX8-395" fmla="*/ 14 w 10000"/>
              <a:gd name="connsiteY8-396" fmla="*/ 10000 h 10057"/>
              <a:gd name="connsiteX0-397" fmla="*/ 14 w 10000"/>
              <a:gd name="connsiteY0-398" fmla="*/ 10000 h 10070"/>
              <a:gd name="connsiteX1-399" fmla="*/ 5271 w 10000"/>
              <a:gd name="connsiteY1-400" fmla="*/ 9985 h 10070"/>
              <a:gd name="connsiteX2-401" fmla="*/ 6342 w 10000"/>
              <a:gd name="connsiteY2-402" fmla="*/ 10025 h 10070"/>
              <a:gd name="connsiteX3-403" fmla="*/ 9454 w 10000"/>
              <a:gd name="connsiteY3-404" fmla="*/ 10041 h 10070"/>
              <a:gd name="connsiteX4-405" fmla="*/ 9993 w 10000"/>
              <a:gd name="connsiteY4-406" fmla="*/ 9999 h 10070"/>
              <a:gd name="connsiteX5-407" fmla="*/ 9988 w 10000"/>
              <a:gd name="connsiteY5-408" fmla="*/ 7667 h 10070"/>
              <a:gd name="connsiteX6-409" fmla="*/ 10000 w 10000"/>
              <a:gd name="connsiteY6-410" fmla="*/ 0 h 10070"/>
              <a:gd name="connsiteX7-411" fmla="*/ 0 w 10000"/>
              <a:gd name="connsiteY7-412" fmla="*/ 4 h 10070"/>
              <a:gd name="connsiteX8-413" fmla="*/ 14 w 10000"/>
              <a:gd name="connsiteY8-414" fmla="*/ 10000 h 10070"/>
              <a:gd name="connsiteX0-415" fmla="*/ 14 w 10000"/>
              <a:gd name="connsiteY0-416" fmla="*/ 10000 h 10057"/>
              <a:gd name="connsiteX1-417" fmla="*/ 5271 w 10000"/>
              <a:gd name="connsiteY1-418" fmla="*/ 9985 h 10057"/>
              <a:gd name="connsiteX2-419" fmla="*/ 6342 w 10000"/>
              <a:gd name="connsiteY2-420" fmla="*/ 10025 h 10057"/>
              <a:gd name="connsiteX3-421" fmla="*/ 9454 w 10000"/>
              <a:gd name="connsiteY3-422" fmla="*/ 10041 h 10057"/>
              <a:gd name="connsiteX4-423" fmla="*/ 9993 w 10000"/>
              <a:gd name="connsiteY4-424" fmla="*/ 9999 h 10057"/>
              <a:gd name="connsiteX5-425" fmla="*/ 9988 w 10000"/>
              <a:gd name="connsiteY5-426" fmla="*/ 7667 h 10057"/>
              <a:gd name="connsiteX6-427" fmla="*/ 10000 w 10000"/>
              <a:gd name="connsiteY6-428" fmla="*/ 0 h 10057"/>
              <a:gd name="connsiteX7-429" fmla="*/ 0 w 10000"/>
              <a:gd name="connsiteY7-430" fmla="*/ 4 h 10057"/>
              <a:gd name="connsiteX8-431" fmla="*/ 14 w 10000"/>
              <a:gd name="connsiteY8-432" fmla="*/ 10000 h 100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0" h="10057">
                <a:moveTo>
                  <a:pt x="14" y="10000"/>
                </a:moveTo>
                <a:lnTo>
                  <a:pt x="5271" y="9985"/>
                </a:lnTo>
                <a:cubicBezTo>
                  <a:pt x="5516" y="9985"/>
                  <a:pt x="5990" y="10117"/>
                  <a:pt x="6342" y="10025"/>
                </a:cubicBezTo>
                <a:cubicBezTo>
                  <a:pt x="6893" y="10078"/>
                  <a:pt x="9103" y="10008"/>
                  <a:pt x="9454" y="10041"/>
                </a:cubicBezTo>
                <a:cubicBezTo>
                  <a:pt x="9768" y="10073"/>
                  <a:pt x="9677" y="9997"/>
                  <a:pt x="9993" y="9999"/>
                </a:cubicBezTo>
                <a:cubicBezTo>
                  <a:pt x="9986" y="9448"/>
                  <a:pt x="9995" y="8444"/>
                  <a:pt x="9988" y="7667"/>
                </a:cubicBezTo>
                <a:cubicBezTo>
                  <a:pt x="9992" y="5111"/>
                  <a:pt x="9996" y="2556"/>
                  <a:pt x="10000" y="0"/>
                </a:cubicBezTo>
                <a:lnTo>
                  <a:pt x="0" y="4"/>
                </a:lnTo>
                <a:cubicBezTo>
                  <a:pt x="5" y="3336"/>
                  <a:pt x="9" y="6668"/>
                  <a:pt x="14" y="10000"/>
                </a:cubicBezTo>
                <a:close/>
              </a:path>
            </a:pathLst>
          </a:custGeom>
          <a:gradFill flip="none" rotWithShape="1">
            <a:gsLst>
              <a:gs pos="0">
                <a:schemeClr val="accent5">
                  <a:lumMod val="20000"/>
                  <a:lumOff val="80000"/>
                </a:schemeClr>
              </a:gs>
              <a:gs pos="60000">
                <a:schemeClr val="accent5">
                  <a:lumMod val="20000"/>
                  <a:lumOff val="80000"/>
                </a:schemeClr>
              </a:gs>
              <a:gs pos="100000">
                <a:schemeClr val="bg1"/>
              </a:gs>
            </a:gsLst>
            <a:lin ang="10800000" scaled="1"/>
            <a:tileRect/>
          </a:gra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19" name="Freeform 28"/>
          <p:cNvSpPr/>
          <p:nvPr/>
        </p:nvSpPr>
        <p:spPr>
          <a:xfrm flipH="1">
            <a:off x="-31750" y="2381"/>
            <a:ext cx="9186863" cy="704850"/>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0" y="2147483647"/>
              </a:cxn>
            </a:cxnLst>
            <a:rect l="0" t="0" r="0" b="0"/>
            <a:pathLst>
              <a:path w="10015" h="10000">
                <a:moveTo>
                  <a:pt x="0" y="10000"/>
                </a:moveTo>
                <a:lnTo>
                  <a:pt x="3267" y="10000"/>
                </a:lnTo>
                <a:cubicBezTo>
                  <a:pt x="3621" y="9821"/>
                  <a:pt x="3528" y="9970"/>
                  <a:pt x="3732" y="9137"/>
                </a:cubicBezTo>
                <a:cubicBezTo>
                  <a:pt x="3973" y="8446"/>
                  <a:pt x="4214" y="6857"/>
                  <a:pt x="4424" y="7064"/>
                </a:cubicBezTo>
                <a:cubicBezTo>
                  <a:pt x="4560" y="6580"/>
                  <a:pt x="4543" y="7199"/>
                  <a:pt x="5031" y="7139"/>
                </a:cubicBezTo>
                <a:lnTo>
                  <a:pt x="10015" y="6968"/>
                </a:lnTo>
                <a:cubicBezTo>
                  <a:pt x="10005" y="4645"/>
                  <a:pt x="9996" y="2323"/>
                  <a:pt x="9986" y="0"/>
                </a:cubicBezTo>
                <a:lnTo>
                  <a:pt x="0" y="20"/>
                </a:lnTo>
                <a:lnTo>
                  <a:pt x="0" y="10000"/>
                </a:lnTo>
                <a:close/>
              </a:path>
            </a:pathLst>
          </a:custGeom>
          <a:solidFill>
            <a:srgbClr val="0072C6">
              <a:alpha val="100000"/>
            </a:srgbClr>
          </a:solidFill>
          <a:ln w="9525">
            <a:noFill/>
          </a:ln>
        </p:spPr>
        <p:txBody>
          <a:bodyPr/>
          <a:lstStyle/>
          <a:p>
            <a:endParaRPr lang="zh-CN" altLang="en-US" sz="1500"/>
          </a:p>
        </p:txBody>
      </p:sp>
      <p:sp>
        <p:nvSpPr>
          <p:cNvPr id="14" name="矩形 8"/>
          <p:cNvSpPr/>
          <p:nvPr/>
        </p:nvSpPr>
        <p:spPr bwMode="gray">
          <a:xfrm>
            <a:off x="-43375" y="-29316"/>
            <a:ext cx="9198486" cy="652310"/>
          </a:xfrm>
          <a:custGeom>
            <a:avLst/>
            <a:gdLst>
              <a:gd name="connsiteX0" fmla="*/ 7979 w 9163090"/>
              <a:gd name="connsiteY0" fmla="*/ 0 h 799898"/>
              <a:gd name="connsiteX1" fmla="*/ 9163090 w 9163090"/>
              <a:gd name="connsiteY1" fmla="*/ 1865 h 799898"/>
              <a:gd name="connsiteX2" fmla="*/ 9163090 w 9163090"/>
              <a:gd name="connsiteY2" fmla="*/ 799898 h 799898"/>
              <a:gd name="connsiteX3" fmla="*/ 6110859 w 9163090"/>
              <a:gd name="connsiteY3" fmla="*/ 798966 h 799898"/>
              <a:gd name="connsiteX4" fmla="*/ 5744781 w 9163090"/>
              <a:gd name="connsiteY4" fmla="*/ 739300 h 799898"/>
              <a:gd name="connsiteX5" fmla="*/ 5186948 w 9163090"/>
              <a:gd name="connsiteY5" fmla="*/ 440969 h 799898"/>
              <a:gd name="connsiteX6" fmla="*/ 4456378 w 9163090"/>
              <a:gd name="connsiteY6" fmla="*/ 363590 h 799898"/>
              <a:gd name="connsiteX7" fmla="*/ 251 w 9163090"/>
              <a:gd name="connsiteY7" fmla="*/ 536085 h 799898"/>
              <a:gd name="connsiteX8" fmla="*/ 7979 w 9163090"/>
              <a:gd name="connsiteY8" fmla="*/ 0 h 799898"/>
              <a:gd name="connsiteX0-1" fmla="*/ 7979 w 9163090"/>
              <a:gd name="connsiteY0-2" fmla="*/ 0 h 799898"/>
              <a:gd name="connsiteX1-3" fmla="*/ 9163090 w 9163090"/>
              <a:gd name="connsiteY1-4" fmla="*/ 1865 h 799898"/>
              <a:gd name="connsiteX2-5" fmla="*/ 9163090 w 9163090"/>
              <a:gd name="connsiteY2-6" fmla="*/ 799898 h 799898"/>
              <a:gd name="connsiteX3-7" fmla="*/ 6110859 w 9163090"/>
              <a:gd name="connsiteY3-8" fmla="*/ 798966 h 799898"/>
              <a:gd name="connsiteX4-9" fmla="*/ 5744781 w 9163090"/>
              <a:gd name="connsiteY4-10" fmla="*/ 739300 h 799898"/>
              <a:gd name="connsiteX5-11" fmla="*/ 5186948 w 9163090"/>
              <a:gd name="connsiteY5-12" fmla="*/ 440969 h 799898"/>
              <a:gd name="connsiteX6-13" fmla="*/ 4456378 w 9163090"/>
              <a:gd name="connsiteY6-14" fmla="*/ 537949 h 799898"/>
              <a:gd name="connsiteX7-15" fmla="*/ 251 w 9163090"/>
              <a:gd name="connsiteY7-16" fmla="*/ 536085 h 799898"/>
              <a:gd name="connsiteX8-17" fmla="*/ 7979 w 9163090"/>
              <a:gd name="connsiteY8-18" fmla="*/ 0 h 799898"/>
              <a:gd name="connsiteX0-19" fmla="*/ 7979 w 9163090"/>
              <a:gd name="connsiteY0-20" fmla="*/ 0 h 799898"/>
              <a:gd name="connsiteX1-21" fmla="*/ 9163090 w 9163090"/>
              <a:gd name="connsiteY1-22" fmla="*/ 1865 h 799898"/>
              <a:gd name="connsiteX2-23" fmla="*/ 9163090 w 9163090"/>
              <a:gd name="connsiteY2-24" fmla="*/ 799898 h 799898"/>
              <a:gd name="connsiteX3-25" fmla="*/ 6110859 w 9163090"/>
              <a:gd name="connsiteY3-26" fmla="*/ 798966 h 799898"/>
              <a:gd name="connsiteX4-27" fmla="*/ 5744781 w 9163090"/>
              <a:gd name="connsiteY4-28" fmla="*/ 739300 h 799898"/>
              <a:gd name="connsiteX5-29" fmla="*/ 5186948 w 9163090"/>
              <a:gd name="connsiteY5-30" fmla="*/ 561679 h 799898"/>
              <a:gd name="connsiteX6-31" fmla="*/ 4456378 w 9163090"/>
              <a:gd name="connsiteY6-32" fmla="*/ 537949 h 799898"/>
              <a:gd name="connsiteX7-33" fmla="*/ 251 w 9163090"/>
              <a:gd name="connsiteY7-34" fmla="*/ 536085 h 799898"/>
              <a:gd name="connsiteX8-35" fmla="*/ 7979 w 9163090"/>
              <a:gd name="connsiteY8-36" fmla="*/ 0 h 799898"/>
              <a:gd name="connsiteX0-37" fmla="*/ 7979 w 9163090"/>
              <a:gd name="connsiteY0-38" fmla="*/ 0 h 799898"/>
              <a:gd name="connsiteX1-39" fmla="*/ 9163090 w 9163090"/>
              <a:gd name="connsiteY1-40" fmla="*/ 1865 h 799898"/>
              <a:gd name="connsiteX2-41" fmla="*/ 9163090 w 9163090"/>
              <a:gd name="connsiteY2-42" fmla="*/ 799898 h 799898"/>
              <a:gd name="connsiteX3-43" fmla="*/ 6110859 w 9163090"/>
              <a:gd name="connsiteY3-44" fmla="*/ 798966 h 799898"/>
              <a:gd name="connsiteX4-45" fmla="*/ 5744781 w 9163090"/>
              <a:gd name="connsiteY4-46" fmla="*/ 739300 h 799898"/>
              <a:gd name="connsiteX5-47" fmla="*/ 5186948 w 9163090"/>
              <a:gd name="connsiteY5-48" fmla="*/ 561679 h 799898"/>
              <a:gd name="connsiteX6-49" fmla="*/ 4456378 w 9163090"/>
              <a:gd name="connsiteY6-50" fmla="*/ 537949 h 799898"/>
              <a:gd name="connsiteX7-51" fmla="*/ 251 w 9163090"/>
              <a:gd name="connsiteY7-52" fmla="*/ 536085 h 799898"/>
              <a:gd name="connsiteX8-53" fmla="*/ 7979 w 9163090"/>
              <a:gd name="connsiteY8-54" fmla="*/ 0 h 799898"/>
              <a:gd name="connsiteX0-55" fmla="*/ 7979 w 9163090"/>
              <a:gd name="connsiteY0-56" fmla="*/ 0 h 799898"/>
              <a:gd name="connsiteX1-57" fmla="*/ 9163090 w 9163090"/>
              <a:gd name="connsiteY1-58" fmla="*/ 1865 h 799898"/>
              <a:gd name="connsiteX2-59" fmla="*/ 9163090 w 9163090"/>
              <a:gd name="connsiteY2-60" fmla="*/ 799898 h 799898"/>
              <a:gd name="connsiteX3-61" fmla="*/ 6110859 w 9163090"/>
              <a:gd name="connsiteY3-62" fmla="*/ 798966 h 799898"/>
              <a:gd name="connsiteX4-63" fmla="*/ 5744781 w 9163090"/>
              <a:gd name="connsiteY4-64" fmla="*/ 739300 h 799898"/>
              <a:gd name="connsiteX5-65" fmla="*/ 5186948 w 9163090"/>
              <a:gd name="connsiteY5-66" fmla="*/ 561679 h 799898"/>
              <a:gd name="connsiteX6-67" fmla="*/ 4456378 w 9163090"/>
              <a:gd name="connsiteY6-68" fmla="*/ 537949 h 799898"/>
              <a:gd name="connsiteX7-69" fmla="*/ 251 w 9163090"/>
              <a:gd name="connsiteY7-70" fmla="*/ 536085 h 799898"/>
              <a:gd name="connsiteX8-71" fmla="*/ 7979 w 9163090"/>
              <a:gd name="connsiteY8-72" fmla="*/ 0 h 799898"/>
              <a:gd name="connsiteX0-73" fmla="*/ 7979 w 9163090"/>
              <a:gd name="connsiteY0-74" fmla="*/ 0 h 799898"/>
              <a:gd name="connsiteX1-75" fmla="*/ 9163090 w 9163090"/>
              <a:gd name="connsiteY1-76" fmla="*/ 1865 h 799898"/>
              <a:gd name="connsiteX2-77" fmla="*/ 9163090 w 9163090"/>
              <a:gd name="connsiteY2-78" fmla="*/ 799898 h 799898"/>
              <a:gd name="connsiteX3-79" fmla="*/ 6110859 w 9163090"/>
              <a:gd name="connsiteY3-80" fmla="*/ 798966 h 799898"/>
              <a:gd name="connsiteX4-81" fmla="*/ 5744781 w 9163090"/>
              <a:gd name="connsiteY4-82" fmla="*/ 739300 h 799898"/>
              <a:gd name="connsiteX5-83" fmla="*/ 5186948 w 9163090"/>
              <a:gd name="connsiteY5-84" fmla="*/ 561679 h 799898"/>
              <a:gd name="connsiteX6-85" fmla="*/ 4456378 w 9163090"/>
              <a:gd name="connsiteY6-86" fmla="*/ 537949 h 799898"/>
              <a:gd name="connsiteX7-87" fmla="*/ 251 w 9163090"/>
              <a:gd name="connsiteY7-88" fmla="*/ 536085 h 799898"/>
              <a:gd name="connsiteX8-89" fmla="*/ 7979 w 9163090"/>
              <a:gd name="connsiteY8-90" fmla="*/ 0 h 799898"/>
              <a:gd name="connsiteX0-91" fmla="*/ 7979 w 9163090"/>
              <a:gd name="connsiteY0-92" fmla="*/ 0 h 799898"/>
              <a:gd name="connsiteX1-93" fmla="*/ 9163090 w 9163090"/>
              <a:gd name="connsiteY1-94" fmla="*/ 1865 h 799898"/>
              <a:gd name="connsiteX2-95" fmla="*/ 9163090 w 9163090"/>
              <a:gd name="connsiteY2-96" fmla="*/ 799898 h 799898"/>
              <a:gd name="connsiteX3-97" fmla="*/ 6110859 w 9163090"/>
              <a:gd name="connsiteY3-98" fmla="*/ 798966 h 799898"/>
              <a:gd name="connsiteX4-99" fmla="*/ 5744781 w 9163090"/>
              <a:gd name="connsiteY4-100" fmla="*/ 739300 h 799898"/>
              <a:gd name="connsiteX5-101" fmla="*/ 5186948 w 9163090"/>
              <a:gd name="connsiteY5-102" fmla="*/ 561679 h 799898"/>
              <a:gd name="connsiteX6-103" fmla="*/ 4456378 w 9163090"/>
              <a:gd name="connsiteY6-104" fmla="*/ 537949 h 799898"/>
              <a:gd name="connsiteX7-105" fmla="*/ 251 w 9163090"/>
              <a:gd name="connsiteY7-106" fmla="*/ 536085 h 799898"/>
              <a:gd name="connsiteX8-107" fmla="*/ 7979 w 9163090"/>
              <a:gd name="connsiteY8-108" fmla="*/ 0 h 799898"/>
              <a:gd name="connsiteX0-109" fmla="*/ 7979 w 9163090"/>
              <a:gd name="connsiteY0-110" fmla="*/ 0 h 799898"/>
              <a:gd name="connsiteX1-111" fmla="*/ 9163090 w 9163090"/>
              <a:gd name="connsiteY1-112" fmla="*/ 1865 h 799898"/>
              <a:gd name="connsiteX2-113" fmla="*/ 9163090 w 9163090"/>
              <a:gd name="connsiteY2-114" fmla="*/ 799898 h 799898"/>
              <a:gd name="connsiteX3-115" fmla="*/ 6110859 w 9163090"/>
              <a:gd name="connsiteY3-116" fmla="*/ 798966 h 799898"/>
              <a:gd name="connsiteX4-117" fmla="*/ 5744781 w 9163090"/>
              <a:gd name="connsiteY4-118" fmla="*/ 739300 h 799898"/>
              <a:gd name="connsiteX5-119" fmla="*/ 5186948 w 9163090"/>
              <a:gd name="connsiteY5-120" fmla="*/ 521442 h 799898"/>
              <a:gd name="connsiteX6-121" fmla="*/ 4456378 w 9163090"/>
              <a:gd name="connsiteY6-122" fmla="*/ 537949 h 799898"/>
              <a:gd name="connsiteX7-123" fmla="*/ 251 w 9163090"/>
              <a:gd name="connsiteY7-124" fmla="*/ 536085 h 799898"/>
              <a:gd name="connsiteX8-125" fmla="*/ 7979 w 9163090"/>
              <a:gd name="connsiteY8-126" fmla="*/ 0 h 799898"/>
              <a:gd name="connsiteX0-127" fmla="*/ 7979 w 9163090"/>
              <a:gd name="connsiteY0-128" fmla="*/ 0 h 799898"/>
              <a:gd name="connsiteX1-129" fmla="*/ 9163090 w 9163090"/>
              <a:gd name="connsiteY1-130" fmla="*/ 1865 h 799898"/>
              <a:gd name="connsiteX2-131" fmla="*/ 9163090 w 9163090"/>
              <a:gd name="connsiteY2-132" fmla="*/ 799898 h 799898"/>
              <a:gd name="connsiteX3-133" fmla="*/ 6110859 w 9163090"/>
              <a:gd name="connsiteY3-134" fmla="*/ 798966 h 799898"/>
              <a:gd name="connsiteX4-135" fmla="*/ 5744781 w 9163090"/>
              <a:gd name="connsiteY4-136" fmla="*/ 739300 h 799898"/>
              <a:gd name="connsiteX5-137" fmla="*/ 5186948 w 9163090"/>
              <a:gd name="connsiteY5-138" fmla="*/ 521442 h 799898"/>
              <a:gd name="connsiteX6-139" fmla="*/ 4456378 w 9163090"/>
              <a:gd name="connsiteY6-140" fmla="*/ 537949 h 799898"/>
              <a:gd name="connsiteX7-141" fmla="*/ 251 w 9163090"/>
              <a:gd name="connsiteY7-142" fmla="*/ 536085 h 799898"/>
              <a:gd name="connsiteX8-143" fmla="*/ 7979 w 9163090"/>
              <a:gd name="connsiteY8-144" fmla="*/ 0 h 799898"/>
              <a:gd name="connsiteX0-145" fmla="*/ 7979 w 9163090"/>
              <a:gd name="connsiteY0-146" fmla="*/ 0 h 799898"/>
              <a:gd name="connsiteX1-147" fmla="*/ 9163090 w 9163090"/>
              <a:gd name="connsiteY1-148" fmla="*/ 1865 h 799898"/>
              <a:gd name="connsiteX2-149" fmla="*/ 9163090 w 9163090"/>
              <a:gd name="connsiteY2-150" fmla="*/ 799898 h 799898"/>
              <a:gd name="connsiteX3-151" fmla="*/ 6110859 w 9163090"/>
              <a:gd name="connsiteY3-152" fmla="*/ 798966 h 799898"/>
              <a:gd name="connsiteX4-153" fmla="*/ 5744781 w 9163090"/>
              <a:gd name="connsiteY4-154" fmla="*/ 739300 h 799898"/>
              <a:gd name="connsiteX5-155" fmla="*/ 5186948 w 9163090"/>
              <a:gd name="connsiteY5-156" fmla="*/ 561678 h 799898"/>
              <a:gd name="connsiteX6-157" fmla="*/ 4456378 w 9163090"/>
              <a:gd name="connsiteY6-158" fmla="*/ 537949 h 799898"/>
              <a:gd name="connsiteX7-159" fmla="*/ 251 w 9163090"/>
              <a:gd name="connsiteY7-160" fmla="*/ 536085 h 799898"/>
              <a:gd name="connsiteX8-161" fmla="*/ 7979 w 9163090"/>
              <a:gd name="connsiteY8-162" fmla="*/ 0 h 7998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163090" h="799898">
                <a:moveTo>
                  <a:pt x="7979" y="0"/>
                </a:moveTo>
                <a:lnTo>
                  <a:pt x="9163090" y="1865"/>
                </a:lnTo>
                <a:lnTo>
                  <a:pt x="9163090" y="799898"/>
                </a:lnTo>
                <a:lnTo>
                  <a:pt x="6110859" y="798966"/>
                </a:lnTo>
                <a:cubicBezTo>
                  <a:pt x="5887409" y="798966"/>
                  <a:pt x="5885824" y="792440"/>
                  <a:pt x="5744781" y="739300"/>
                </a:cubicBezTo>
                <a:cubicBezTo>
                  <a:pt x="5558837" y="680093"/>
                  <a:pt x="5358824" y="580647"/>
                  <a:pt x="5186948" y="561678"/>
                </a:cubicBezTo>
                <a:cubicBezTo>
                  <a:pt x="4916736" y="539452"/>
                  <a:pt x="5237661" y="543543"/>
                  <a:pt x="4456378" y="537949"/>
                </a:cubicBezTo>
                <a:lnTo>
                  <a:pt x="251" y="536085"/>
                </a:lnTo>
                <a:cubicBezTo>
                  <a:pt x="-1862" y="415510"/>
                  <a:pt x="10092" y="120575"/>
                  <a:pt x="7979" y="0"/>
                </a:cubicBezTo>
                <a:close/>
              </a:path>
            </a:pathLst>
          </a:custGeom>
          <a:blipFill dpi="0" rotWithShape="1">
            <a:blip r:embed="rId2"/>
            <a:srcRect/>
            <a:stretch>
              <a:fillRect t="-1000" b="-24000"/>
            </a:stretch>
          </a:blipFill>
          <a:ln>
            <a:no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13323" name="Picture 2"/>
          <p:cNvPicPr>
            <a:picLocks noChangeAspect="1"/>
          </p:cNvPicPr>
          <p:nvPr/>
        </p:nvPicPr>
        <p:blipFill>
          <a:blip r:embed="rId3"/>
          <a:stretch>
            <a:fillRect/>
          </a:stretch>
        </p:blipFill>
        <p:spPr>
          <a:xfrm>
            <a:off x="-42862" y="-29765"/>
            <a:ext cx="4830762" cy="441722"/>
          </a:xfrm>
          <a:prstGeom prst="rect">
            <a:avLst/>
          </a:prstGeom>
          <a:noFill/>
          <a:ln w="9525">
            <a:noFill/>
          </a:ln>
        </p:spPr>
      </p:pic>
      <p:sp>
        <p:nvSpPr>
          <p:cNvPr id="2" name="标题 1"/>
          <p:cNvSpPr>
            <a:spLocks noGrp="1"/>
          </p:cNvSpPr>
          <p:nvPr>
            <p:ph type="title"/>
          </p:nvPr>
        </p:nvSpPr>
        <p:spPr>
          <a:xfrm>
            <a:off x="0" y="0"/>
            <a:ext cx="7740352" cy="411509"/>
          </a:xfrm>
        </p:spPr>
        <p:txBody>
          <a:bodyPr>
            <a:noAutofit/>
          </a:bodyPr>
          <a:lstStyle>
            <a:lvl1pPr algn="l">
              <a:defRPr sz="2400" b="1">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a:p>
        </p:txBody>
      </p:sp>
      <p:sp>
        <p:nvSpPr>
          <p:cNvPr id="10" name="内容占位符 2"/>
          <p:cNvSpPr>
            <a:spLocks noGrp="1"/>
          </p:cNvSpPr>
          <p:nvPr>
            <p:ph sz="half" idx="1"/>
          </p:nvPr>
        </p:nvSpPr>
        <p:spPr>
          <a:xfrm>
            <a:off x="457200" y="789552"/>
            <a:ext cx="8291264" cy="3805070"/>
          </a:xfrm>
        </p:spPr>
        <p:txBody>
          <a:bodyPr>
            <a:normAutofit/>
          </a:bodyPr>
          <a:lstStyle>
            <a:lvl1pPr>
              <a:defRPr sz="1800">
                <a:latin typeface="微软雅黑" panose="020B0503020204020204" pitchFamily="34" charset="-122"/>
                <a:ea typeface="微软雅黑" panose="020B0503020204020204" pitchFamily="34" charset="-122"/>
              </a:defRPr>
            </a:lvl1pPr>
            <a:lvl2pPr>
              <a:defRPr sz="1500">
                <a:latin typeface="微软雅黑" panose="020B0503020204020204" pitchFamily="34" charset="-122"/>
                <a:ea typeface="微软雅黑" panose="020B0503020204020204" pitchFamily="34" charset="-122"/>
              </a:defRPr>
            </a:lvl2pPr>
            <a:lvl3pPr>
              <a:defRPr sz="1350">
                <a:latin typeface="微软雅黑" panose="020B0503020204020204" pitchFamily="34" charset="-122"/>
                <a:ea typeface="微软雅黑" panose="020B0503020204020204" pitchFamily="34" charset="-122"/>
              </a:defRPr>
            </a:lvl3pPr>
            <a:lvl4pPr>
              <a:defRPr sz="12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vl6pPr>
              <a:defRPr sz="1350"/>
            </a:lvl6pPr>
            <a:lvl7pPr>
              <a:defRPr sz="1350"/>
            </a:lvl7pPr>
            <a:lvl8pPr>
              <a:defRPr sz="1350"/>
            </a:lvl8pPr>
            <a:lvl9pPr>
              <a:defRPr sz="135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6" name="日期占位符 3"/>
          <p:cNvSpPr>
            <a:spLocks noGrp="1"/>
          </p:cNvSpPr>
          <p:nvPr>
            <p:ph type="dt" sz="half" idx="2"/>
          </p:nvPr>
        </p:nvSpPr>
        <p:spPr>
          <a:xfrm>
            <a:off x="457200" y="4767263"/>
            <a:ext cx="2133600" cy="273844"/>
          </a:xfrm>
          <a:prstGeom prst="rect">
            <a:avLst/>
          </a:prstGeom>
        </p:spPr>
        <p:txBody>
          <a:bodyPr/>
          <a:lstStyle>
            <a:lvl1pPr eaLnBrk="1" fontAlgn="auto" hangingPunct="1">
              <a:spcBef>
                <a:spcPts val="0"/>
              </a:spcBef>
              <a:spcAft>
                <a:spcPts val="0"/>
              </a:spcAft>
              <a:defRPr>
                <a:solidFill>
                  <a:prstClr val="black"/>
                </a:solidFill>
                <a:latin typeface="Calibri" panose="020F0502020204030204"/>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8BC4F43-F1DE-4474-A780-C86E08017359}"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 name="页脚占位符 4"/>
          <p:cNvSpPr>
            <a:spLocks noGrp="1"/>
          </p:cNvSpPr>
          <p:nvPr>
            <p:ph type="ftr" sz="quarter" idx="3"/>
          </p:nvPr>
        </p:nvSpPr>
        <p:spPr>
          <a:xfrm>
            <a:off x="3124200" y="4767263"/>
            <a:ext cx="2895600" cy="273844"/>
          </a:xfrm>
          <a:prstGeom prst="rect">
            <a:avLst/>
          </a:prstGeom>
        </p:spPr>
        <p:txBody>
          <a:bodyPr/>
          <a:lstStyle>
            <a:lvl1pPr eaLnBrk="1" fontAlgn="auto" hangingPunct="1">
              <a:spcBef>
                <a:spcPts val="0"/>
              </a:spcBef>
              <a:spcAft>
                <a:spcPts val="0"/>
              </a:spcAft>
              <a:defRPr>
                <a:solidFill>
                  <a:prstClr val="black"/>
                </a:solidFill>
                <a:latin typeface="Calibri" panose="020F0502020204030204"/>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8" name="灯片编号占位符 5"/>
          <p:cNvSpPr>
            <a:spLocks noGrp="1"/>
          </p:cNvSpPr>
          <p:nvPr>
            <p:ph type="sldNum" sz="quarter" idx="4"/>
          </p:nvPr>
        </p:nvSpPr>
        <p:spPr>
          <a:xfrm>
            <a:off x="7524750" y="4738688"/>
            <a:ext cx="1484313" cy="273844"/>
          </a:xfrm>
          <a:prstGeom prst="rect">
            <a:avLst/>
          </a:prstGeom>
        </p:spPr>
        <p:txBody>
          <a:bodyPr vert="horz" wrap="square" lIns="91440" tIns="45720" rIns="91440" bIns="45720" numCol="1" anchor="ctr" anchorCtr="0" compatLnSpc="1"/>
          <a:lstStyle/>
          <a:p>
            <a:pPr algn="ctr" eaLnBrk="1" hangingPunct="1"/>
            <a:fld id="{9A0DB2DC-4C9A-4742-B13C-FB6460FD3503}" type="slidenum">
              <a:rPr lang="zh-CN" altLang="en-US" dirty="0"/>
            </a:fld>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250828" y="898924"/>
            <a:ext cx="4244975" cy="37254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3" y="898924"/>
            <a:ext cx="4244975" cy="37254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G:\未标题-1 副本.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503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250825" y="0"/>
            <a:ext cx="864235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8" name="Rectangle 17"/>
          <p:cNvSpPr>
            <a:spLocks noGrp="1" noChangeArrowheads="1"/>
          </p:cNvSpPr>
          <p:nvPr>
            <p:ph type="body" idx="1"/>
          </p:nvPr>
        </p:nvSpPr>
        <p:spPr bwMode="auto">
          <a:xfrm>
            <a:off x="250825" y="898525"/>
            <a:ext cx="864235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9" name="Rectangle 12"/>
          <p:cNvSpPr>
            <a:spLocks noChangeArrowheads="1"/>
          </p:cNvSpPr>
          <p:nvPr userDrawn="1"/>
        </p:nvSpPr>
        <p:spPr bwMode="auto">
          <a:xfrm>
            <a:off x="8388350" y="465138"/>
            <a:ext cx="503238" cy="263525"/>
          </a:xfrm>
          <a:prstGeom prst="rect">
            <a:avLst/>
          </a:prstGeom>
          <a:noFill/>
          <a:ln w="9525">
            <a:noFill/>
            <a:miter lim="800000"/>
          </a:ln>
        </p:spPr>
        <p:txBody>
          <a:bodyPr/>
          <a:lstStyle>
            <a:lvl1pPr eaLnBrk="0" hangingPunct="0">
              <a:defRPr sz="2000">
                <a:solidFill>
                  <a:schemeClr val="bg1"/>
                </a:solidFill>
                <a:latin typeface="黑体" panose="02010609060101010101" pitchFamily="49" charset="-122"/>
                <a:ea typeface="宋体" panose="02010600030101010101" pitchFamily="2" charset="-122"/>
              </a:defRPr>
            </a:lvl1pPr>
            <a:lvl2pPr marL="742950" indent="-285750" eaLnBrk="0" hangingPunct="0">
              <a:defRPr sz="2000">
                <a:solidFill>
                  <a:schemeClr val="bg1"/>
                </a:solidFill>
                <a:latin typeface="黑体" panose="02010609060101010101" pitchFamily="49" charset="-122"/>
                <a:ea typeface="宋体" panose="02010600030101010101" pitchFamily="2" charset="-122"/>
              </a:defRPr>
            </a:lvl2pPr>
            <a:lvl3pPr marL="1143000" indent="-228600" eaLnBrk="0" hangingPunct="0">
              <a:defRPr sz="2000">
                <a:solidFill>
                  <a:schemeClr val="bg1"/>
                </a:solidFill>
                <a:latin typeface="黑体" panose="02010609060101010101" pitchFamily="49" charset="-122"/>
                <a:ea typeface="宋体" panose="02010600030101010101" pitchFamily="2" charset="-122"/>
              </a:defRPr>
            </a:lvl3pPr>
            <a:lvl4pPr marL="1600200" indent="-228600" eaLnBrk="0" hangingPunct="0">
              <a:defRPr sz="2000">
                <a:solidFill>
                  <a:schemeClr val="bg1"/>
                </a:solidFill>
                <a:latin typeface="黑体" panose="02010609060101010101" pitchFamily="49" charset="-122"/>
                <a:ea typeface="宋体" panose="02010600030101010101" pitchFamily="2" charset="-122"/>
              </a:defRPr>
            </a:lvl4pPr>
            <a:lvl5pPr marL="2057400" indent="-228600" eaLnBrk="0" hangingPunct="0">
              <a:defRPr sz="2000">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000">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000">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000">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000">
                <a:solidFill>
                  <a:schemeClr val="bg1"/>
                </a:solidFill>
                <a:latin typeface="黑体" panose="02010609060101010101" pitchFamily="49" charset="-122"/>
                <a:ea typeface="宋体" panose="02010600030101010101" pitchFamily="2" charset="-122"/>
              </a:defRPr>
            </a:lvl9pPr>
          </a:lstStyle>
          <a:p>
            <a:pPr algn="r" eaLnBrk="1" hangingPunct="1"/>
            <a:fld id="{B5EB4F4B-9110-4ECB-A10D-1966CD88922F}" type="slidenum">
              <a:rPr lang="en-US" altLang="zh-CN" sz="1400">
                <a:cs typeface="Arial" panose="020B0604020202020204" pitchFamily="34" charset="0"/>
              </a:rPr>
            </a:fld>
            <a:endParaRPr lang="en-US" altLang="zh-CN" sz="140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p:titleStyle>
    <p:bodyStyle>
      <a:lvl1pPr marL="342900" indent="-342900" algn="l" rtl="0" eaLnBrk="0" fontAlgn="t" hangingPunct="0">
        <a:spcBef>
          <a:spcPct val="20000"/>
        </a:spcBef>
        <a:spcAft>
          <a:spcPct val="0"/>
        </a:spcAft>
        <a:buClr>
          <a:schemeClr val="bg1"/>
        </a:buClr>
        <a:buChar char="•"/>
        <a:defRPr sz="2400">
          <a:solidFill>
            <a:srgbClr val="FFFFFF"/>
          </a:solidFill>
          <a:latin typeface="+mn-lt"/>
          <a:ea typeface="+mn-ea"/>
          <a:cs typeface="+mn-cs"/>
        </a:defRPr>
      </a:lvl1pPr>
      <a:lvl2pPr marL="742950" indent="-285750" algn="l" rtl="0" eaLnBrk="0" fontAlgn="t" hangingPunct="0">
        <a:spcBef>
          <a:spcPct val="20000"/>
        </a:spcBef>
        <a:spcAft>
          <a:spcPct val="0"/>
        </a:spcAft>
        <a:buClr>
          <a:schemeClr val="bg1"/>
        </a:buClr>
        <a:buChar char="•"/>
        <a:defRPr sz="2000">
          <a:solidFill>
            <a:srgbClr val="FFFFFF"/>
          </a:solidFill>
          <a:latin typeface="+mn-lt"/>
          <a:ea typeface="+mn-ea"/>
        </a:defRPr>
      </a:lvl2pPr>
      <a:lvl3pPr marL="1181100" indent="-266700" algn="l" rtl="0" eaLnBrk="0" fontAlgn="t" hangingPunct="0">
        <a:spcBef>
          <a:spcPct val="20000"/>
        </a:spcBef>
        <a:spcAft>
          <a:spcPct val="0"/>
        </a:spcAft>
        <a:buClr>
          <a:schemeClr val="bg1"/>
        </a:buClr>
        <a:buChar char="•"/>
        <a:defRPr sz="2000">
          <a:solidFill>
            <a:srgbClr val="FFFFFF"/>
          </a:solidFill>
          <a:latin typeface="+mn-lt"/>
          <a:ea typeface="+mn-ea"/>
        </a:defRPr>
      </a:lvl3pPr>
      <a:lvl4pPr marL="1638300" indent="-266700" algn="l" rtl="0" eaLnBrk="0" fontAlgn="t" hangingPunct="0">
        <a:spcBef>
          <a:spcPct val="20000"/>
        </a:spcBef>
        <a:spcAft>
          <a:spcPct val="0"/>
        </a:spcAft>
        <a:buClr>
          <a:schemeClr val="bg1"/>
        </a:buClr>
        <a:buChar char="•"/>
        <a:defRPr sz="2000">
          <a:solidFill>
            <a:srgbClr val="FFFFFF"/>
          </a:solidFill>
          <a:latin typeface="+mn-lt"/>
          <a:ea typeface="+mn-ea"/>
        </a:defRPr>
      </a:lvl4pPr>
      <a:lvl5pPr marL="2095500" indent="-266700" algn="l" rtl="0" eaLnBrk="0" fontAlgn="t" hangingPunct="0">
        <a:spcBef>
          <a:spcPct val="20000"/>
        </a:spcBef>
        <a:spcAft>
          <a:spcPct val="0"/>
        </a:spcAft>
        <a:buClr>
          <a:schemeClr val="bg1"/>
        </a:buClr>
        <a:buChar char="•"/>
        <a:defRPr sz="2000">
          <a:solidFill>
            <a:srgbClr val="FFFFFF"/>
          </a:solidFill>
          <a:latin typeface="+mn-lt"/>
          <a:ea typeface="+mn-ea"/>
        </a:defRPr>
      </a:lvl5pPr>
      <a:lvl6pPr marL="2552700" indent="-266700" algn="l" rtl="0" eaLnBrk="0" fontAlgn="t" hangingPunct="0">
        <a:spcBef>
          <a:spcPct val="20000"/>
        </a:spcBef>
        <a:spcAft>
          <a:spcPct val="0"/>
        </a:spcAft>
        <a:buClr>
          <a:schemeClr val="bg1"/>
        </a:buClr>
        <a:buChar char="•"/>
        <a:defRPr sz="2000">
          <a:solidFill>
            <a:srgbClr val="FFFFFF"/>
          </a:solidFill>
          <a:latin typeface="+mn-lt"/>
          <a:ea typeface="+mn-ea"/>
        </a:defRPr>
      </a:lvl6pPr>
      <a:lvl7pPr marL="3009900" indent="-266700" algn="l" rtl="0" eaLnBrk="0" fontAlgn="t" hangingPunct="0">
        <a:spcBef>
          <a:spcPct val="20000"/>
        </a:spcBef>
        <a:spcAft>
          <a:spcPct val="0"/>
        </a:spcAft>
        <a:buClr>
          <a:schemeClr val="bg1"/>
        </a:buClr>
        <a:buChar char="•"/>
        <a:defRPr sz="2000">
          <a:solidFill>
            <a:srgbClr val="FFFFFF"/>
          </a:solidFill>
          <a:latin typeface="+mn-lt"/>
          <a:ea typeface="+mn-ea"/>
        </a:defRPr>
      </a:lvl7pPr>
      <a:lvl8pPr marL="3467100" indent="-266700" algn="l" rtl="0" eaLnBrk="0" fontAlgn="t" hangingPunct="0">
        <a:spcBef>
          <a:spcPct val="20000"/>
        </a:spcBef>
        <a:spcAft>
          <a:spcPct val="0"/>
        </a:spcAft>
        <a:buClr>
          <a:schemeClr val="bg1"/>
        </a:buClr>
        <a:buChar char="•"/>
        <a:defRPr sz="2000">
          <a:solidFill>
            <a:srgbClr val="FFFFFF"/>
          </a:solidFill>
          <a:latin typeface="+mn-lt"/>
          <a:ea typeface="+mn-ea"/>
        </a:defRPr>
      </a:lvl8pPr>
      <a:lvl9pPr marL="3924300" indent="-266700" algn="l" rtl="0" eaLnBrk="0" fontAlgn="t" hangingPunct="0">
        <a:spcBef>
          <a:spcPct val="20000"/>
        </a:spcBef>
        <a:spcAft>
          <a:spcPct val="0"/>
        </a:spcAft>
        <a:buClr>
          <a:schemeClr val="bg1"/>
        </a:buClr>
        <a:buChar char="•"/>
        <a:defRPr sz="2000">
          <a:solidFill>
            <a:srgbClr val="FFFFF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5.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ctrTitle"/>
          </p:nvPr>
        </p:nvSpPr>
        <p:spPr>
          <a:xfrm>
            <a:off x="15240" y="1314450"/>
            <a:ext cx="9144000" cy="616744"/>
          </a:xfrm>
        </p:spPr>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深汕特别合作区政务服务综合业务平台</a:t>
            </a:r>
            <a:br>
              <a:rPr kumimoji="0" lang="zh-CN" altLang="en-US" sz="36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br>
            <a:r>
              <a:rPr kumimoji="0" lang="zh-CN" altLang="en-US" sz="36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权责清单系统培训</a:t>
            </a:r>
            <a:endParaRPr kumimoji="0" lang="zh-CN" altLang="en-US" sz="36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13315" name="文本框 3"/>
          <p:cNvSpPr txBox="1"/>
          <p:nvPr/>
        </p:nvSpPr>
        <p:spPr>
          <a:xfrm>
            <a:off x="15478" y="3120628"/>
            <a:ext cx="9144000" cy="737235"/>
          </a:xfrm>
          <a:prstGeom prst="rect">
            <a:avLst/>
          </a:prstGeom>
          <a:noFill/>
          <a:ln w="9525">
            <a:noFill/>
          </a:ln>
        </p:spPr>
        <p:txBody>
          <a:bodyPr>
            <a:spAutoFit/>
          </a:bodyPr>
          <a:lstStyle>
            <a:lvl1pPr marL="342900" indent="-342900" algn="l" rtl="0" eaLnBrk="0" fontAlgn="t" hangingPunct="0">
              <a:spcBef>
                <a:spcPct val="20000"/>
              </a:spcBef>
              <a:spcAft>
                <a:spcPct val="0"/>
              </a:spcAft>
              <a:buClr>
                <a:schemeClr val="bg1"/>
              </a:buClr>
              <a:buFont typeface="Wingdings" panose="05000000000000000000" pitchFamily="2" charset="2"/>
              <a:buChar char="l"/>
              <a:defRPr sz="2400">
                <a:solidFill>
                  <a:srgbClr val="FFFFFF"/>
                </a:solidFill>
                <a:latin typeface="微软雅黑" panose="020B0503020204020204" pitchFamily="34" charset="-122"/>
                <a:ea typeface="微软雅黑" panose="020B0503020204020204" pitchFamily="34" charset="-122"/>
                <a:cs typeface="+mn-cs"/>
              </a:defRPr>
            </a:lvl1pPr>
            <a:lvl2pPr marL="742950" indent="-285750" algn="l" rtl="0" eaLnBrk="0" fontAlgn="t" hangingPunct="0">
              <a:spcBef>
                <a:spcPct val="20000"/>
              </a:spcBef>
              <a:spcAft>
                <a:spcPct val="0"/>
              </a:spcAft>
              <a:buClr>
                <a:schemeClr val="bg1"/>
              </a:buClr>
              <a:buChar char="•"/>
              <a:defRPr sz="2000">
                <a:solidFill>
                  <a:srgbClr val="FFFFFF"/>
                </a:solidFill>
                <a:latin typeface="微软雅黑" panose="020B0503020204020204" pitchFamily="34" charset="-122"/>
                <a:ea typeface="微软雅黑" panose="020B0503020204020204" pitchFamily="34" charset="-122"/>
              </a:defRPr>
            </a:lvl2pPr>
            <a:lvl3pPr marL="1181100" indent="-266700" algn="l" rtl="0" eaLnBrk="0" fontAlgn="t" hangingPunct="0">
              <a:spcBef>
                <a:spcPct val="20000"/>
              </a:spcBef>
              <a:spcAft>
                <a:spcPct val="0"/>
              </a:spcAft>
              <a:buClr>
                <a:schemeClr val="bg1"/>
              </a:buClr>
              <a:buChar char="•"/>
              <a:defRPr sz="2000">
                <a:solidFill>
                  <a:srgbClr val="FFFFFF"/>
                </a:solidFill>
                <a:latin typeface="微软雅黑" panose="020B0503020204020204" pitchFamily="34" charset="-122"/>
                <a:ea typeface="微软雅黑" panose="020B0503020204020204" pitchFamily="34" charset="-122"/>
              </a:defRPr>
            </a:lvl3pPr>
            <a:lvl4pPr marL="1638300" indent="-266700" algn="l" rtl="0" eaLnBrk="0" fontAlgn="t" hangingPunct="0">
              <a:spcBef>
                <a:spcPct val="20000"/>
              </a:spcBef>
              <a:spcAft>
                <a:spcPct val="0"/>
              </a:spcAft>
              <a:buClr>
                <a:schemeClr val="bg1"/>
              </a:buClr>
              <a:buChar char="•"/>
              <a:defRPr sz="2000">
                <a:solidFill>
                  <a:srgbClr val="FFFFFF"/>
                </a:solidFill>
                <a:latin typeface="微软雅黑" panose="020B0503020204020204" pitchFamily="34" charset="-122"/>
                <a:ea typeface="微软雅黑" panose="020B0503020204020204" pitchFamily="34" charset="-122"/>
              </a:defRPr>
            </a:lvl4pPr>
            <a:lvl5pPr marL="2095500" indent="-266700" algn="l" rtl="0" eaLnBrk="0" fontAlgn="t" hangingPunct="0">
              <a:spcBef>
                <a:spcPct val="20000"/>
              </a:spcBef>
              <a:spcAft>
                <a:spcPct val="0"/>
              </a:spcAft>
              <a:buClr>
                <a:schemeClr val="bg1"/>
              </a:buClr>
              <a:buChar char="•"/>
              <a:defRPr sz="2000">
                <a:solidFill>
                  <a:srgbClr val="FFFFFF"/>
                </a:solidFill>
                <a:latin typeface="微软雅黑" panose="020B0503020204020204" pitchFamily="34" charset="-122"/>
                <a:ea typeface="微软雅黑" panose="020B0503020204020204" pitchFamily="34" charset="-122"/>
              </a:defRPr>
            </a:lvl5pPr>
          </a:lstStyle>
          <a:p>
            <a:pPr marL="0" lvl="0" indent="0" algn="ctr" fontAlgn="base">
              <a:spcBef>
                <a:spcPct val="0"/>
              </a:spcBef>
              <a:buClrTx/>
              <a:buNone/>
            </a:pPr>
            <a:r>
              <a:rPr lang="zh-CN" altLang="en-US" sz="2100" b="1" dirty="0">
                <a:solidFill>
                  <a:srgbClr val="FFFF00"/>
                </a:solidFill>
              </a:rPr>
              <a:t>浪潮集团有限公司</a:t>
            </a:r>
            <a:endParaRPr lang="zh-CN" altLang="en-US" sz="2100" b="1" dirty="0">
              <a:solidFill>
                <a:srgbClr val="FFFF00"/>
              </a:solidFill>
            </a:endParaRPr>
          </a:p>
          <a:p>
            <a:pPr marL="0" lvl="0" indent="0" algn="ctr" fontAlgn="base">
              <a:spcBef>
                <a:spcPct val="0"/>
              </a:spcBef>
              <a:buClrTx/>
              <a:buNone/>
            </a:pPr>
            <a:r>
              <a:rPr lang="en-US" altLang="zh-CN" sz="2100" b="1" dirty="0">
                <a:solidFill>
                  <a:srgbClr val="FFFF00"/>
                </a:solidFill>
              </a:rPr>
              <a:t>2019</a:t>
            </a:r>
            <a:r>
              <a:rPr lang="zh-CN" altLang="en-US" sz="2100" b="1" dirty="0">
                <a:solidFill>
                  <a:srgbClr val="FFFF00"/>
                </a:solidFill>
              </a:rPr>
              <a:t>年</a:t>
            </a:r>
            <a:r>
              <a:rPr lang="en-US" altLang="zh-CN" sz="2100" b="1" dirty="0">
                <a:solidFill>
                  <a:srgbClr val="FFFF00"/>
                </a:solidFill>
              </a:rPr>
              <a:t>6</a:t>
            </a:r>
            <a:r>
              <a:rPr lang="zh-CN" altLang="en-US" sz="2100" b="1" dirty="0">
                <a:solidFill>
                  <a:srgbClr val="FFFF00"/>
                </a:solidFill>
              </a:rPr>
              <a:t>月</a:t>
            </a:r>
            <a:endParaRPr lang="zh-CN" altLang="en-US" sz="2100" b="1" dirty="0">
              <a:solidFill>
                <a:srgbClr val="FFFF00"/>
              </a:solidFill>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92760" y="706120"/>
            <a:ext cx="2827655" cy="398780"/>
          </a:xfrm>
          <a:prstGeom prst="rect">
            <a:avLst/>
          </a:prstGeom>
          <a:noFill/>
          <a:ln w="9525">
            <a:noFill/>
          </a:ln>
        </p:spPr>
        <p:txBody>
          <a:bodyPr wrap="square">
            <a:spAutoFit/>
          </a:bodyPr>
          <a:p>
            <a:pPr marL="0" indent="0" algn="ctr"/>
            <a:r>
              <a:rPr lang="zh-CN" b="0">
                <a:ln w="10160">
                  <a:solidFill>
                    <a:schemeClr val="accent5"/>
                  </a:solidFill>
                  <a:prstDash val="solid"/>
                </a:ln>
                <a:solidFill>
                  <a:srgbClr val="FFFFFF"/>
                </a:solidFill>
                <a:effectLst>
                  <a:outerShdw blurRad="38100" dist="22860" dir="5400000" algn="tl" rotWithShape="0">
                    <a:srgbClr val="000000">
                      <a:alpha val="30000"/>
                    </a:srgbClr>
                  </a:outerShdw>
                </a:effectLst>
                <a:ea typeface="黑体" panose="02010609060101010101" pitchFamily="49" charset="-122"/>
              </a:rPr>
              <a:t>事项状态</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ea typeface="黑体" panose="02010609060101010101" pitchFamily="49" charset="-122"/>
            </a:endParaRPr>
          </a:p>
        </p:txBody>
      </p:sp>
      <p:graphicFrame>
        <p:nvGraphicFramePr>
          <p:cNvPr id="2" name="表格 1"/>
          <p:cNvGraphicFramePr/>
          <p:nvPr/>
        </p:nvGraphicFramePr>
        <p:xfrm>
          <a:off x="1142365" y="1305560"/>
          <a:ext cx="6849745" cy="3053080"/>
        </p:xfrm>
        <a:graphic>
          <a:graphicData uri="http://schemas.openxmlformats.org/drawingml/2006/table">
            <a:tbl>
              <a:tblPr firstRow="1" bandRow="1">
                <a:tableStyleId>{5940675A-B579-460E-94D1-54222C63F5DA}</a:tableStyleId>
              </a:tblPr>
              <a:tblGrid>
                <a:gridCol w="1459230"/>
                <a:gridCol w="5390515"/>
              </a:tblGrid>
              <a:tr h="38163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事项状态</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状态说明</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r>
              <a:tr h="38163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科室梳理</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业务科室未提交或提交被驳回的事项状态。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r>
              <a:tr h="38163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部门梳理</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业务科室提交、业务部门未报审或报审被驳回的事项状态。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r>
              <a:tr h="38163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部门报审</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业务部门报审、审核</a:t>
                      </a:r>
                      <a:r>
                        <a:rPr lang="en-US" sz="1200" b="0">
                          <a:latin typeface="Times New Roman" panose="02020603050405020304" charset="0"/>
                          <a:cs typeface="Times New Roman" panose="02020603050405020304" charset="0"/>
                        </a:rPr>
                        <a:t>部门</a:t>
                      </a:r>
                      <a:r>
                        <a:rPr lang="en-US" sz="1200" b="0">
                          <a:latin typeface="宋体" panose="02010600030101010101" pitchFamily="2" charset="-122"/>
                          <a:ea typeface="宋体" panose="02010600030101010101" pitchFamily="2" charset="-122"/>
                          <a:cs typeface="宋体" panose="02010600030101010101" pitchFamily="2" charset="-122"/>
                        </a:rPr>
                        <a:t>未初审的事项状态。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r>
              <a:tr h="38163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审核初审</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审核部门初审但未经过核准的事项状态。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r>
              <a:tr h="38163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审核核准</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审核部门核准但未经过政务办审核的事项状态。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r>
              <a:tr h="38163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分厅注册</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政务办已审核发布的事项状态。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r>
              <a:tr h="38163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已废置</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审核</a:t>
                      </a:r>
                      <a:r>
                        <a:rPr lang="en-US" sz="1200" b="0">
                          <a:latin typeface="Times New Roman" panose="02020603050405020304" charset="0"/>
                          <a:cs typeface="Times New Roman" panose="02020603050405020304" charset="0"/>
                        </a:rPr>
                        <a:t>部门</a:t>
                      </a:r>
                      <a:r>
                        <a:rPr lang="en-US" sz="1200" b="0">
                          <a:latin typeface="宋体" panose="02010600030101010101" pitchFamily="2" charset="-122"/>
                          <a:ea typeface="宋体" panose="02010600030101010101" pitchFamily="2" charset="-122"/>
                          <a:cs typeface="宋体" panose="02010600030101010101" pitchFamily="2" charset="-122"/>
                        </a:rPr>
                        <a:t>通过废置的事项状态。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78C0D4"/>
                      </a:solidFill>
                      <a:prstDash val="solid"/>
                      <a:headEnd type="none" w="med" len="med"/>
                      <a:tailEnd type="none" w="med" len="med"/>
                    </a:lnL>
                    <a:lnR w="12700" cap="flat" cmpd="sng">
                      <a:solidFill>
                        <a:srgbClr val="78C0D4"/>
                      </a:solidFill>
                      <a:prstDash val="solid"/>
                      <a:headEnd type="none" w="med" len="med"/>
                      <a:tailEnd type="none" w="med" len="med"/>
                    </a:lnR>
                    <a:lnT w="12700" cap="flat" cmpd="sng">
                      <a:solidFill>
                        <a:srgbClr val="78C0D4"/>
                      </a:solidFill>
                      <a:prstDash val="solid"/>
                      <a:headEnd type="none" w="med" len="med"/>
                      <a:tailEnd type="none" w="med" len="med"/>
                    </a:lnT>
                    <a:lnB w="12700" cap="flat" cmpd="sng">
                      <a:solidFill>
                        <a:srgbClr val="78C0D4"/>
                      </a:solidFill>
                      <a:prstDash val="solid"/>
                      <a:headEnd type="none" w="med" len="med"/>
                      <a:tailEnd type="none" w="med" len="med"/>
                    </a:lnB>
                    <a:lnTlToBr>
                      <a:noFill/>
                    </a:lnTlToBr>
                    <a:lnBlToTr>
                      <a:noFill/>
                    </a:lnBlToTr>
                    <a:solidFill>
                      <a:srgbClr val="D2EAF1"/>
                    </a:solidFill>
                  </a:tcPr>
                </a:tc>
              </a:tr>
            </a:tbl>
          </a:graphicData>
        </a:graphic>
      </p:graphicFrame>
      <p:sp>
        <p:nvSpPr>
          <p:cNvPr id="5122" name="标题 1"/>
          <p:cNvSpPr>
            <a:spLocks noGrp="1"/>
          </p:cNvSpPr>
          <p:nvPr/>
        </p:nvSpPr>
        <p:spPr>
          <a:xfrm>
            <a:off x="-3157220" y="-202565"/>
            <a:ext cx="9144000" cy="616744"/>
          </a:xfrm>
          <a:prstGeom prst="rect">
            <a:avLst/>
          </a:prstGeom>
          <a:noFill/>
          <a:ln>
            <a:noFill/>
          </a:ln>
        </p:spPr>
        <p:txBody>
          <a:bodyPr vert="horz" wrap="square" lIns="68580" tIns="34290" rIns="68580" bIns="34290" numCol="1" anchor="ctr" anchorCtr="0" compatLnSpc="1"/>
          <a:lstStyle>
            <a:lvl1pPr algn="ctr"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a:lstStyle>
          <a:p>
            <a:pPr marL="0" indent="-457200" latinLnBrk="0">
              <a:lnSpc>
                <a:spcPct val="200000"/>
              </a:lnSpc>
              <a:spcBef>
                <a:spcPts val="0"/>
              </a:spcBef>
              <a:buClr>
                <a:schemeClr val="bg1"/>
              </a:buClr>
              <a:buFont typeface="Wingdings" panose="05000000000000000000" pitchFamily="2" charset="2"/>
              <a:buNone/>
            </a:pP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t>
            </a:r>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权责清单系统概述</a:t>
            </a:r>
            <a:endParaRPr kumimoji="0" lang="zh-CN" altLang="en-US"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a:xfrm>
            <a:off x="89297" y="19050"/>
            <a:ext cx="8641556" cy="627460"/>
          </a:xfrm>
        </p:spPr>
        <p:txBody>
          <a:bodyPr vert="horz" wrap="square" lIns="68580" tIns="34290" rIns="68580" bIns="34290" anchor="ctr"/>
          <a:lstStyle/>
          <a:p>
            <a:pPr algn="ctr"/>
            <a:r>
              <a:rPr lang="zh-CN" altLang="en-US" sz="2700" dirty="0">
                <a:latin typeface="宋体" panose="02010600030101010101" pitchFamily="2" charset="-122"/>
                <a:ea typeface="宋体" panose="02010600030101010101" pitchFamily="2" charset="-122"/>
                <a:cs typeface="宋体" panose="02010600030101010101" pitchFamily="2" charset="-122"/>
              </a:rPr>
              <a:t>目</a:t>
            </a:r>
            <a:r>
              <a:rPr lang="en-US" altLang="zh-CN" sz="2700" dirty="0">
                <a:latin typeface="宋体" panose="02010600030101010101" pitchFamily="2" charset="-122"/>
                <a:ea typeface="宋体" panose="02010600030101010101" pitchFamily="2" charset="-122"/>
                <a:cs typeface="宋体" panose="02010600030101010101" pitchFamily="2" charset="-122"/>
              </a:rPr>
              <a:t>        </a:t>
            </a:r>
            <a:r>
              <a:rPr lang="zh-CN" altLang="en-US" sz="2700" dirty="0">
                <a:latin typeface="宋体" panose="02010600030101010101" pitchFamily="2" charset="-122"/>
                <a:ea typeface="宋体" panose="02010600030101010101" pitchFamily="2" charset="-122"/>
                <a:cs typeface="宋体" panose="02010600030101010101" pitchFamily="2" charset="-122"/>
              </a:rPr>
              <a:t>录</a:t>
            </a:r>
            <a:endParaRPr lang="zh-CN" altLang="en-US" sz="2700" dirty="0">
              <a:latin typeface="宋体" panose="02010600030101010101" pitchFamily="2" charset="-122"/>
              <a:ea typeface="宋体" panose="02010600030101010101" pitchFamily="2" charset="-122"/>
              <a:cs typeface="宋体" panose="02010600030101010101" pitchFamily="2" charset="-122"/>
            </a:endParaRPr>
          </a:p>
        </p:txBody>
      </p:sp>
      <p:sp>
        <p:nvSpPr>
          <p:cNvPr id="153603" name="内容占位符 2"/>
          <p:cNvSpPr>
            <a:spLocks noGrp="1"/>
          </p:cNvSpPr>
          <p:nvPr>
            <p:ph idx="1"/>
          </p:nvPr>
        </p:nvSpPr>
        <p:spPr/>
        <p:txBody>
          <a:bodyPr vert="horz" wrap="square" lIns="67500" tIns="34290" rIns="68580" bIns="34290" anchor="t"/>
          <a:lstStyle/>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chemeClr val="bg1"/>
                </a:solidFill>
                <a:latin typeface="宋体" panose="02010600030101010101" pitchFamily="2" charset="-122"/>
                <a:ea typeface="宋体" panose="02010600030101010101" pitchFamily="2" charset="-122"/>
                <a:sym typeface="+mn-ea"/>
              </a:rPr>
              <a:t>一、权责清单系统概述</a:t>
            </a:r>
            <a:endParaRPr lang="zh-CN" altLang="en-US" sz="2100" b="1" dirty="0">
              <a:latin typeface="宋体" panose="02010600030101010101" pitchFamily="2" charset="-122"/>
              <a:ea typeface="宋体" panose="02010600030101010101" pitchFamily="2"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rgbClr val="FFFF00"/>
                </a:solidFill>
                <a:latin typeface="宋体" panose="02010600030101010101" pitchFamily="2" charset="-122"/>
                <a:ea typeface="宋体" panose="02010600030101010101" pitchFamily="2" charset="-122"/>
                <a:cs typeface="+mn-cs"/>
              </a:rPr>
              <a:t>二、</a:t>
            </a:r>
            <a:r>
              <a:rPr lang="zh-CN" altLang="en-US" sz="2100" b="1" dirty="0">
                <a:solidFill>
                  <a:srgbClr val="FFFF00"/>
                </a:solidFill>
                <a:latin typeface="宋体" panose="02010600030101010101" pitchFamily="2" charset="-122"/>
                <a:ea typeface="宋体" panose="02010600030101010101" pitchFamily="2" charset="-122"/>
                <a:sym typeface="+mn-ea"/>
              </a:rPr>
              <a:t>系统业务流程介绍</a:t>
            </a:r>
            <a:endParaRPr lang="en-US" altLang="zh-CN" sz="2100" b="1" dirty="0">
              <a:latin typeface="宋体" panose="02010600030101010101" pitchFamily="2" charset="-122"/>
              <a:ea typeface="宋体" panose="02010600030101010101" pitchFamily="2"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latin typeface="宋体" panose="02010600030101010101" pitchFamily="2" charset="-122"/>
                <a:ea typeface="宋体" panose="02010600030101010101" pitchFamily="2" charset="-122"/>
                <a:sym typeface="+mn-ea"/>
              </a:rPr>
              <a:t>三、权责清单</a:t>
            </a:r>
            <a:r>
              <a:rPr lang="zh-CN" sz="2100" b="1" dirty="0">
                <a:latin typeface="宋体" panose="02010600030101010101" pitchFamily="2" charset="-122"/>
                <a:ea typeface="宋体" panose="02010600030101010101" pitchFamily="2" charset="-122"/>
                <a:sym typeface="+mn-ea"/>
              </a:rPr>
              <a:t>系统演示</a:t>
            </a: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endParaRPr lang="en-US" altLang="zh-CN" sz="1200" dirty="0">
              <a:latin typeface="微软雅黑" panose="020B0503020204020204" pitchFamily="34" charset="-122"/>
              <a:ea typeface="微软雅黑" panose="020B0503020204020204" pitchFamily="34" charset="-122"/>
              <a:cs typeface="+mn-cs"/>
            </a:endParaRPr>
          </a:p>
          <a:p>
            <a:pPr marL="0" indent="0">
              <a:buClr>
                <a:schemeClr val="bg1"/>
              </a:buClr>
              <a:buFont typeface="Wingdings" panose="05000000000000000000" pitchFamily="2" charset="2"/>
              <a:buNone/>
            </a:pPr>
            <a:endParaRPr lang="en-US" altLang="zh-CN" sz="2100" b="1" dirty="0">
              <a:solidFill>
                <a:srgbClr val="FFFF00"/>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43865" y="424815"/>
            <a:ext cx="7671435" cy="737235"/>
          </a:xfrm>
          <a:prstGeom prst="rect">
            <a:avLst/>
          </a:prstGeom>
          <a:noFill/>
          <a:ln w="9525">
            <a:noFill/>
          </a:ln>
        </p:spPr>
        <p:txBody>
          <a:bodyPr wrap="square">
            <a:spAutoFit/>
          </a:bodyPr>
          <a:p>
            <a:pPr marL="0" indent="0"/>
            <a:r>
              <a:rPr lang="en-US" sz="1400" b="0">
                <a:solidFill>
                  <a:srgbClr val="FFFF00"/>
                </a:solidFill>
                <a:effectLst>
                  <a:outerShdw blurRad="38100" dist="25400" dir="5400000" algn="ctr" rotWithShape="0">
                    <a:srgbClr val="6E747A">
                      <a:alpha val="43000"/>
                    </a:srgbClr>
                  </a:outerShdw>
                </a:effectLst>
                <a:latin typeface="宋体" panose="02010600030101010101" pitchFamily="2" charset="-122"/>
                <a:cs typeface="宋体" panose="02010600030101010101" pitchFamily="2" charset="-122"/>
              </a:rPr>
              <a:t>     </a:t>
            </a:r>
            <a:r>
              <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用户登录</a:t>
            </a:r>
            <a:r>
              <a:rPr lang="zh-CN" sz="1400" b="0">
                <a:latin typeface="宋体" panose="02010600030101010101" pitchFamily="2" charset="-122"/>
                <a:cs typeface="宋体" panose="02010600030101010101" pitchFamily="2" charset="-122"/>
              </a:rPr>
              <a:t>（1）在浏览器地址框输入如下地址：</a:t>
            </a:r>
            <a:r>
              <a:rPr lang="en-US" sz="1400" b="0">
                <a:latin typeface="宋体" panose="02010600030101010101" pitchFamily="2" charset="-122"/>
                <a:cs typeface="宋体" panose="02010600030101010101" pitchFamily="2" charset="-122"/>
              </a:rPr>
              <a:t>http://10.248.96.203/qztest</a:t>
            </a:r>
            <a:r>
              <a:rPr lang="zh-CN" sz="1400" b="0">
                <a:latin typeface="宋体" panose="02010600030101010101" pitchFamily="2" charset="-122"/>
                <a:cs typeface="宋体" panose="02010600030101010101" pitchFamily="2" charset="-122"/>
              </a:rPr>
              <a:t>，进入到登录页面，如下图  所示：</a:t>
            </a:r>
            <a:endParaRPr lang="zh-CN" altLang="en-US" sz="1400">
              <a:latin typeface="宋体" panose="02010600030101010101" pitchFamily="2" charset="-122"/>
              <a:cs typeface="宋体" panose="02010600030101010101" pitchFamily="2" charset="-122"/>
            </a:endParaRPr>
          </a:p>
        </p:txBody>
      </p:sp>
      <p:pic>
        <p:nvPicPr>
          <p:cNvPr id="2" name="图片 6"/>
          <p:cNvPicPr>
            <a:picLocks noChangeAspect="1"/>
          </p:cNvPicPr>
          <p:nvPr/>
        </p:nvPicPr>
        <p:blipFill>
          <a:blip r:embed="rId1"/>
          <a:stretch>
            <a:fillRect/>
          </a:stretch>
        </p:blipFill>
        <p:spPr>
          <a:xfrm>
            <a:off x="1935163" y="2586038"/>
            <a:ext cx="5272405" cy="2505075"/>
          </a:xfrm>
          <a:prstGeom prst="rect">
            <a:avLst/>
          </a:prstGeom>
          <a:noFill/>
          <a:ln w="9525">
            <a:noFill/>
          </a:ln>
        </p:spPr>
      </p:pic>
      <p:sp>
        <p:nvSpPr>
          <p:cNvPr id="3" name="文本框 2"/>
          <p:cNvSpPr txBox="1"/>
          <p:nvPr/>
        </p:nvSpPr>
        <p:spPr>
          <a:xfrm>
            <a:off x="443865" y="1028700"/>
            <a:ext cx="7903845" cy="1383665"/>
          </a:xfrm>
          <a:prstGeom prst="rect">
            <a:avLst/>
          </a:prstGeom>
          <a:noFill/>
          <a:ln w="9525">
            <a:noFill/>
          </a:ln>
        </p:spPr>
        <p:txBody>
          <a:bodyPr wrap="square">
            <a:spAutoFit/>
          </a:bodyPr>
          <a:p>
            <a:pPr marL="266700" indent="-266700"/>
            <a:r>
              <a:rPr lang="zh-CN" altLang="en-US" sz="1400" b="0">
                <a:latin typeface="宋体" panose="02010600030101010101" pitchFamily="2" charset="-122"/>
                <a:cs typeface="宋体" panose="02010600030101010101" pitchFamily="2" charset="-122"/>
              </a:rPr>
              <a:t>（</a:t>
            </a:r>
            <a:r>
              <a:rPr lang="en-US" altLang="zh-CN" sz="1400" b="0">
                <a:latin typeface="宋体" panose="02010600030101010101" pitchFamily="2" charset="-122"/>
                <a:cs typeface="宋体" panose="02010600030101010101" pitchFamily="2" charset="-122"/>
              </a:rPr>
              <a:t>2</a:t>
            </a:r>
            <a:r>
              <a:rPr lang="zh-CN" altLang="en-US" sz="1400" b="0">
                <a:latin typeface="宋体" panose="02010600030101010101" pitchFamily="2" charset="-122"/>
                <a:cs typeface="宋体" panose="02010600030101010101" pitchFamily="2" charset="-122"/>
              </a:rPr>
              <a:t>）</a:t>
            </a:r>
            <a:r>
              <a:rPr lang="zh-CN" sz="1400" b="0">
                <a:latin typeface="宋体" panose="02010600030101010101" pitchFamily="2" charset="-122"/>
                <a:cs typeface="宋体" panose="02010600030101010101" pitchFamily="2" charset="-122"/>
              </a:rPr>
              <a:t>在下图标红方框输入账号和密码，然后点击【登录】按钮，经系统验证账号和密码无误后成功进入权责清单管理系统。</a:t>
            </a:r>
            <a:r>
              <a:rPr lang="en-US" sz="1400" b="0">
                <a:latin typeface="宋体" panose="02010600030101010101" pitchFamily="2" charset="-122"/>
                <a:cs typeface="宋体" panose="02010600030101010101" pitchFamily="2" charset="-122"/>
              </a:rPr>
              <a:t></a:t>
            </a:r>
            <a:r>
              <a:rPr lang="zh-CN" sz="1400" b="0">
                <a:latin typeface="宋体" panose="02010600030101010101" pitchFamily="2" charset="-122"/>
                <a:cs typeface="宋体" panose="02010600030101010101" pitchFamily="2" charset="-122"/>
              </a:rPr>
              <a:t>各单位首次使用系统时，需向政务办申请账号和初始密码，使用初始密码登录系统并进行修改密码操作。</a:t>
            </a:r>
            <a:r>
              <a:rPr lang="en-US" sz="1400" b="0">
                <a:latin typeface="宋体" panose="02010600030101010101" pitchFamily="2" charset="-122"/>
                <a:cs typeface="宋体" panose="02010600030101010101" pitchFamily="2" charset="-122"/>
              </a:rPr>
              <a:t></a:t>
            </a:r>
            <a:r>
              <a:rPr lang="zh-CN" sz="1400" b="0">
                <a:latin typeface="宋体" panose="02010600030101010101" pitchFamily="2" charset="-122"/>
                <a:cs typeface="宋体" panose="02010600030101010101" pitchFamily="2" charset="-122"/>
              </a:rPr>
              <a:t>各二级部门（处室）首次使用系统时，需向各自一级部门（单位）申请账号和初始密码，使用初始密码登录系统并进行修改密码操作。</a:t>
            </a:r>
            <a:endParaRPr lang="zh-CN" altLang="en-US" sz="1400">
              <a:latin typeface="宋体" panose="02010600030101010101" pitchFamily="2" charset="-122"/>
              <a:cs typeface="宋体" panose="02010600030101010101" pitchFamily="2" charset="-122"/>
            </a:endParaRPr>
          </a:p>
        </p:txBody>
      </p:sp>
      <p:sp>
        <p:nvSpPr>
          <p:cNvPr id="4" name="文本框 3"/>
          <p:cNvSpPr txBox="1"/>
          <p:nvPr/>
        </p:nvSpPr>
        <p:spPr>
          <a:xfrm>
            <a:off x="-27940" y="3937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595630" y="1715770"/>
            <a:ext cx="5742305" cy="2644775"/>
          </a:xfrm>
          <a:prstGeom prst="rect">
            <a:avLst/>
          </a:prstGeom>
        </p:spPr>
      </p:pic>
      <p:sp>
        <p:nvSpPr>
          <p:cNvPr id="100" name="文本框 99"/>
          <p:cNvSpPr txBox="1"/>
          <p:nvPr/>
        </p:nvSpPr>
        <p:spPr>
          <a:xfrm>
            <a:off x="476885" y="597535"/>
            <a:ext cx="8083550" cy="521970"/>
          </a:xfrm>
          <a:prstGeom prst="rect">
            <a:avLst/>
          </a:prstGeom>
          <a:noFill/>
          <a:ln w="9525">
            <a:noFill/>
          </a:ln>
        </p:spPr>
        <p:txBody>
          <a:bodyPr wrap="square">
            <a:spAutoFit/>
          </a:bodyPr>
          <a:p>
            <a:pPr marL="0" indent="0"/>
            <a:r>
              <a:rPr lang="zh-CN" altLang="en-US" sz="1400" b="0">
                <a:latin typeface="宋体" panose="02010600030101010101" pitchFamily="2" charset="-122"/>
              </a:rPr>
              <a:t>（</a:t>
            </a:r>
            <a:r>
              <a:rPr lang="en-US" sz="1400" b="0">
                <a:latin typeface="宋体" panose="02010600030101010101" pitchFamily="2" charset="-122"/>
              </a:rPr>
              <a:t>1</a:t>
            </a:r>
            <a:r>
              <a:rPr lang="zh-CN" altLang="en-US" sz="1400" b="0">
                <a:latin typeface="宋体" panose="02010600030101010101" pitchFamily="2" charset="-122"/>
              </a:rPr>
              <a:t>）</a:t>
            </a:r>
            <a:r>
              <a:rPr lang="zh-CN" sz="1400" b="0">
                <a:ea typeface="宋体" panose="02010600030101010101" pitchFamily="2" charset="-122"/>
              </a:rPr>
              <a:t>输入用户名和密码后，点击【登录】按钮，进入系统，点击【修改密码】按钮，弹出修改密码对话框，如下图所示：</a:t>
            </a:r>
            <a:endParaRPr lang="zh-CN" altLang="en-US" sz="1400"/>
          </a:p>
        </p:txBody>
      </p:sp>
      <p:sp>
        <p:nvSpPr>
          <p:cNvPr id="4" name="文本框 3"/>
          <p:cNvSpPr txBox="1"/>
          <p:nvPr/>
        </p:nvSpPr>
        <p:spPr>
          <a:xfrm>
            <a:off x="661670" y="329248"/>
            <a:ext cx="5080000" cy="306705"/>
          </a:xfrm>
          <a:prstGeom prst="rect">
            <a:avLst/>
          </a:prstGeom>
          <a:noFill/>
          <a:ln w="9525">
            <a:noFill/>
          </a:ln>
        </p:spPr>
        <p:txBody>
          <a:bodyPr>
            <a:spAutoFit/>
          </a:bodyPr>
          <a:p>
            <a:pPr marL="0" indent="0"/>
            <a:r>
              <a:rPr 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charset="0"/>
                <a:ea typeface="黑体" panose="02010609060101010101" pitchFamily="49" charset="-122"/>
              </a:rPr>
              <a:t> </a:t>
            </a:r>
            <a:r>
              <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修改密码</a:t>
            </a:r>
            <a:r>
              <a:rPr lang="zh-CN" sz="1400" b="0">
                <a:solidFill>
                  <a:srgbClr val="000000"/>
                </a:solidFill>
                <a:ea typeface="黑体" panose="02010609060101010101" pitchFamily="49" charset="-122"/>
              </a:rPr>
              <a:t>码</a:t>
            </a:r>
            <a:endParaRPr lang="zh-CN" altLang="en-US"/>
          </a:p>
        </p:txBody>
      </p:sp>
      <p:sp>
        <p:nvSpPr>
          <p:cNvPr id="5" name="文本框 4"/>
          <p:cNvSpPr txBox="1"/>
          <p:nvPr/>
        </p:nvSpPr>
        <p:spPr>
          <a:xfrm>
            <a:off x="476885" y="1057910"/>
            <a:ext cx="7895590" cy="521970"/>
          </a:xfrm>
          <a:prstGeom prst="rect">
            <a:avLst/>
          </a:prstGeom>
          <a:noFill/>
          <a:ln w="9525">
            <a:noFill/>
          </a:ln>
        </p:spPr>
        <p:txBody>
          <a:bodyPr wrap="square">
            <a:spAutoFit/>
          </a:bodyPr>
          <a:p>
            <a:pPr marL="266700" indent="-266700"/>
            <a:r>
              <a:rPr lang="zh-CN" sz="1400" b="0">
                <a:latin typeface="宋体" panose="02010600030101010101" pitchFamily="2" charset="-122"/>
                <a:cs typeface="宋体" panose="02010600030101010101" pitchFamily="2" charset="-122"/>
              </a:rPr>
              <a:t>（2）</a:t>
            </a:r>
            <a:r>
              <a:rPr lang="en-US" sz="1400" b="0">
                <a:latin typeface="宋体" panose="02010600030101010101" pitchFamily="2" charset="-122"/>
                <a:cs typeface="宋体" panose="02010600030101010101" pitchFamily="2" charset="-122"/>
              </a:rPr>
              <a:t> </a:t>
            </a:r>
            <a:r>
              <a:rPr lang="zh-CN" sz="1400" b="0">
                <a:latin typeface="宋体" panose="02010600030101010101" pitchFamily="2" charset="-122"/>
                <a:cs typeface="宋体" panose="02010600030101010101" pitchFamily="2" charset="-122"/>
              </a:rPr>
              <a:t>点击【保存】按钮，注销当前用户，在登录页面重新输入用户名和修改后的密码，点击【登录】按钮，验证成功后登录系统。</a:t>
            </a:r>
            <a:endParaRPr lang="zh-CN" altLang="en-US" sz="1400">
              <a:latin typeface="宋体" panose="02010600030101010101" pitchFamily="2" charset="-122"/>
              <a:cs typeface="宋体" panose="02010600030101010101" pitchFamily="2" charset="-122"/>
            </a:endParaRPr>
          </a:p>
        </p:txBody>
      </p:sp>
      <p:pic>
        <p:nvPicPr>
          <p:cNvPr id="6" name="图片 3"/>
          <p:cNvPicPr>
            <a:picLocks noChangeAspect="1"/>
          </p:cNvPicPr>
          <p:nvPr/>
        </p:nvPicPr>
        <p:blipFill>
          <a:blip r:embed="rId2"/>
          <a:stretch>
            <a:fillRect/>
          </a:stretch>
        </p:blipFill>
        <p:spPr>
          <a:xfrm>
            <a:off x="2993073" y="1643063"/>
            <a:ext cx="5273675" cy="2968625"/>
          </a:xfrm>
          <a:prstGeom prst="rect">
            <a:avLst/>
          </a:prstGeom>
          <a:noFill/>
          <a:ln w="9525">
            <a:noFill/>
          </a:ln>
        </p:spPr>
      </p:pic>
      <p:sp>
        <p:nvSpPr>
          <p:cNvPr id="2" name="文本框 1"/>
          <p:cNvSpPr txBox="1"/>
          <p:nvPr/>
        </p:nvSpPr>
        <p:spPr>
          <a:xfrm>
            <a:off x="-36830" y="-41275"/>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67360" y="857250"/>
            <a:ext cx="7966710" cy="737235"/>
          </a:xfrm>
          <a:prstGeom prst="rect">
            <a:avLst/>
          </a:prstGeom>
          <a:noFill/>
          <a:ln w="9525">
            <a:noFill/>
          </a:ln>
        </p:spPr>
        <p:txBody>
          <a:bodyPr wrap="square">
            <a:spAutoFit/>
          </a:bodyPr>
          <a:p>
            <a:pPr marL="269875" indent="-269875"/>
            <a:r>
              <a:rPr lang="en-US" altLang="zh-CN" sz="1400" b="0">
                <a:latin typeface="宋体" panose="02010600030101010101" pitchFamily="2" charset="-122"/>
              </a:rPr>
              <a:t>  </a:t>
            </a:r>
            <a:r>
              <a:rPr lang="zh-CN" altLang="en-US" sz="1400" b="0">
                <a:latin typeface="宋体" panose="02010600030101010101" pitchFamily="2" charset="-122"/>
              </a:rPr>
              <a:t>（</a:t>
            </a:r>
            <a:r>
              <a:rPr lang="en-US" sz="1400" b="0">
                <a:latin typeface="宋体" panose="02010600030101010101" pitchFamily="2" charset="-122"/>
              </a:rPr>
              <a:t>1</a:t>
            </a:r>
            <a:r>
              <a:rPr lang="zh-CN" altLang="en-US" sz="1400" b="0">
                <a:latin typeface="宋体" panose="02010600030101010101" pitchFamily="2" charset="-122"/>
              </a:rPr>
              <a:t>）</a:t>
            </a:r>
            <a:r>
              <a:rPr lang="zh-CN" sz="1400" b="0">
                <a:ea typeface="宋体" panose="02010600030101010101" pitchFamily="2" charset="-122"/>
              </a:rPr>
              <a:t>根据事项的权限，对照下图事项管理类型，确认该事项在系统中的管理类型，并在系统中选择对应管理类型的事项梳理菜单，右边会展示该管理类型下的所有事项类型的菜单，如下图红圈所示：</a:t>
            </a:r>
            <a:endParaRPr lang="zh-CN" altLang="en-US" sz="1400"/>
          </a:p>
        </p:txBody>
      </p:sp>
      <p:sp>
        <p:nvSpPr>
          <p:cNvPr id="3" name="文本框 2"/>
          <p:cNvSpPr txBox="1"/>
          <p:nvPr/>
        </p:nvSpPr>
        <p:spPr>
          <a:xfrm>
            <a:off x="754380" y="550228"/>
            <a:ext cx="5080000" cy="306705"/>
          </a:xfrm>
          <a:prstGeom prst="rect">
            <a:avLst/>
          </a:prstGeom>
          <a:noFill/>
          <a:ln w="9525">
            <a:noFill/>
          </a:ln>
        </p:spPr>
        <p:txBody>
          <a:bodyPr>
            <a:spAutoFit/>
          </a:bodyPr>
          <a:p>
            <a:pPr marL="0" indent="0"/>
            <a:r>
              <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确认管理类型</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pic>
        <p:nvPicPr>
          <p:cNvPr id="4" name="图片 3"/>
          <p:cNvPicPr>
            <a:picLocks noChangeAspect="1"/>
          </p:cNvPicPr>
          <p:nvPr/>
        </p:nvPicPr>
        <p:blipFill>
          <a:blip r:embed="rId1"/>
          <a:stretch>
            <a:fillRect/>
          </a:stretch>
        </p:blipFill>
        <p:spPr>
          <a:xfrm>
            <a:off x="1209675" y="1911350"/>
            <a:ext cx="6543675" cy="3030855"/>
          </a:xfrm>
          <a:prstGeom prst="rect">
            <a:avLst/>
          </a:prstGeom>
        </p:spPr>
      </p:pic>
      <p:sp>
        <p:nvSpPr>
          <p:cNvPr id="5" name="文本框 4"/>
          <p:cNvSpPr txBox="1"/>
          <p:nvPr/>
        </p:nvSpPr>
        <p:spPr>
          <a:xfrm>
            <a:off x="754380" y="1532890"/>
            <a:ext cx="5080000" cy="306705"/>
          </a:xfrm>
          <a:prstGeom prst="rect">
            <a:avLst/>
          </a:prstGeom>
          <a:noFill/>
          <a:ln w="9525">
            <a:noFill/>
          </a:ln>
        </p:spPr>
        <p:txBody>
          <a:bodyPr>
            <a:spAutoFit/>
          </a:bodyPr>
          <a:p>
            <a:pPr marL="0" indent="0"/>
            <a:r>
              <a:rPr lang="zh-CN" sz="1400" b="0">
                <a:latin typeface="宋体" panose="02010600030101010101" pitchFamily="2" charset="-122"/>
                <a:cs typeface="宋体" panose="02010600030101010101" pitchFamily="2" charset="-122"/>
              </a:rPr>
              <a:t>注：由于登录账号为区部门账号，因此不存在</a:t>
            </a:r>
            <a:r>
              <a:rPr lang="en-US" altLang="zh-CN" sz="1400" b="0">
                <a:latin typeface="宋体" panose="02010600030101010101" pitchFamily="2" charset="-122"/>
                <a:cs typeface="宋体" panose="02010600030101010101" pitchFamily="2" charset="-122"/>
              </a:rPr>
              <a:t>A</a:t>
            </a:r>
            <a:r>
              <a:rPr lang="zh-CN" sz="1400" b="0">
                <a:latin typeface="宋体" panose="02010600030101010101" pitchFamily="2" charset="-122"/>
                <a:cs typeface="宋体" panose="02010600030101010101" pitchFamily="2" charset="-122"/>
              </a:rPr>
              <a:t>类事项。</a:t>
            </a:r>
            <a:endParaRPr lang="zh-CN" altLang="en-US" sz="1400">
              <a:latin typeface="宋体" panose="02010600030101010101" pitchFamily="2" charset="-122"/>
              <a:cs typeface="宋体" panose="02010600030101010101" pitchFamily="2" charset="-122"/>
            </a:endParaRPr>
          </a:p>
        </p:txBody>
      </p:sp>
      <p:sp>
        <p:nvSpPr>
          <p:cNvPr id="2" name="文本框 1"/>
          <p:cNvSpPr txBox="1"/>
          <p:nvPr/>
        </p:nvSpPr>
        <p:spPr>
          <a:xfrm>
            <a:off x="-36830"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93395" y="601345"/>
            <a:ext cx="7644765" cy="953135"/>
          </a:xfrm>
          <a:prstGeom prst="rect">
            <a:avLst/>
          </a:prstGeom>
          <a:noFill/>
          <a:ln w="9525">
            <a:noFill/>
          </a:ln>
        </p:spPr>
        <p:txBody>
          <a:bodyPr wrap="square">
            <a:spAutoFit/>
          </a:bodyPr>
          <a:p>
            <a:pPr marL="0" indent="0"/>
            <a:r>
              <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新增大项</a:t>
            </a:r>
            <a:endPar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endParaRPr>
          </a:p>
          <a:p>
            <a:pPr marL="0" indent="0"/>
            <a:endParaRPr lang="en-US" sz="1400" b="0">
              <a:latin typeface="宋体" panose="02010600030101010101" pitchFamily="2" charset="-122"/>
              <a:cs typeface="宋体" panose="02010600030101010101" pitchFamily="2" charset="-122"/>
            </a:endParaRPr>
          </a:p>
          <a:p>
            <a:pPr marL="0" indent="0"/>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1</a:t>
            </a:r>
            <a:r>
              <a:rPr lang="zh-CN" altLang="en-US" sz="1400">
                <a:latin typeface="宋体" panose="02010600030101010101" pitchFamily="2" charset="-122"/>
                <a:cs typeface="宋体" panose="02010600030101010101" pitchFamily="2" charset="-122"/>
                <a:sym typeface="+mn-ea"/>
              </a:rPr>
              <a:t>）</a:t>
            </a:r>
            <a:r>
              <a:rPr lang="en-US" sz="1400" b="0">
                <a:latin typeface="宋体" panose="02010600030101010101" pitchFamily="2" charset="-122"/>
                <a:cs typeface="宋体" panose="02010600030101010101" pitchFamily="2" charset="-122"/>
              </a:rPr>
              <a:t> </a:t>
            </a:r>
            <a:r>
              <a:rPr lang="zh-CN" sz="1400" b="0">
                <a:latin typeface="宋体" panose="02010600030101010101" pitchFamily="2" charset="-122"/>
                <a:cs typeface="宋体" panose="02010600030101010101" pitchFamily="2" charset="-122"/>
              </a:rPr>
              <a:t>在深圳市权责清单管理系统中，所有的事项都必须具有其对应的目录大项（所属上级事项、目录）。</a:t>
            </a:r>
            <a:r>
              <a:rPr lang="zh-CN" sz="1400">
                <a:latin typeface="宋体" panose="02010600030101010101" pitchFamily="2" charset="-122"/>
                <a:cs typeface="宋体" panose="02010600030101010101" pitchFamily="2" charset="-122"/>
                <a:sym typeface="+mn-ea"/>
              </a:rPr>
              <a:t>在新增事项时，需先新增其对应的目录大项。</a:t>
            </a:r>
            <a:endParaRPr lang="zh-CN" altLang="en-US" sz="1400">
              <a:latin typeface="宋体" panose="02010600030101010101" pitchFamily="2" charset="-122"/>
              <a:cs typeface="宋体" panose="02010600030101010101" pitchFamily="2" charset="-122"/>
            </a:endParaRPr>
          </a:p>
        </p:txBody>
      </p:sp>
      <p:sp>
        <p:nvSpPr>
          <p:cNvPr id="2" name="文本框 1"/>
          <p:cNvSpPr txBox="1"/>
          <p:nvPr/>
        </p:nvSpPr>
        <p:spPr>
          <a:xfrm>
            <a:off x="53975" y="1246505"/>
            <a:ext cx="7801610" cy="491490"/>
          </a:xfrm>
          <a:prstGeom prst="rect">
            <a:avLst/>
          </a:prstGeom>
          <a:noFill/>
          <a:ln w="9525">
            <a:noFill/>
          </a:ln>
        </p:spPr>
        <p:txBody>
          <a:bodyPr wrap="square">
            <a:spAutoFit/>
          </a:bodyPr>
          <a:p>
            <a:pPr marL="266700" indent="-266700"/>
            <a:endParaRPr lang="zh-CN" sz="1200" b="0">
              <a:cs typeface="Times New Roman" panose="02020603050405020304" charset="0"/>
            </a:endParaRPr>
          </a:p>
          <a:p>
            <a:pPr marL="266700" indent="-266700"/>
            <a:r>
              <a:rPr lang="en-US" sz="1200" b="0">
                <a:latin typeface="Times New Roman" panose="02020603050405020304" charset="0"/>
              </a:rPr>
              <a:t>     </a:t>
            </a:r>
            <a:r>
              <a:rPr lang="en-US" sz="1400" b="0">
                <a:latin typeface="宋体" panose="02010600030101010101" pitchFamily="2" charset="-122"/>
                <a:cs typeface="宋体" panose="02010600030101010101" pitchFamily="2" charset="-122"/>
              </a:rPr>
              <a:t>   </a:t>
            </a:r>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2</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sz="1400" b="0">
                <a:latin typeface="宋体" panose="02010600030101010101" pitchFamily="2" charset="-122"/>
                <a:cs typeface="宋体" panose="02010600030101010101" pitchFamily="2" charset="-122"/>
              </a:rPr>
              <a:t>在左侧菜单列表【</a:t>
            </a:r>
            <a:r>
              <a:rPr sz="1400" b="0">
                <a:latin typeface="宋体" panose="02010600030101010101" pitchFamily="2" charset="-122"/>
                <a:cs typeface="宋体" panose="02010600030101010101" pitchFamily="2" charset="-122"/>
              </a:rPr>
              <a:t>目录管理-服务</a:t>
            </a:r>
            <a:r>
              <a:rPr lang="zh-CN" sz="1400" b="0">
                <a:latin typeface="宋体" panose="02010600030101010101" pitchFamily="2" charset="-122"/>
                <a:cs typeface="宋体" panose="02010600030101010101" pitchFamily="2" charset="-122"/>
              </a:rPr>
              <a:t>】，点击页面“增加”按钮，  按钮，如下所示：</a:t>
            </a:r>
            <a:endParaRPr lang="zh-CN" altLang="en-US" sz="1400">
              <a:latin typeface="宋体" panose="02010600030101010101" pitchFamily="2" charset="-122"/>
              <a:cs typeface="宋体" panose="02010600030101010101" pitchFamily="2" charset="-122"/>
            </a:endParaRPr>
          </a:p>
        </p:txBody>
      </p:sp>
      <p:sp>
        <p:nvSpPr>
          <p:cNvPr id="3" name="文本框 2"/>
          <p:cNvSpPr txBox="1"/>
          <p:nvPr/>
        </p:nvSpPr>
        <p:spPr>
          <a:xfrm>
            <a:off x="494665" y="1626235"/>
            <a:ext cx="7503160" cy="306705"/>
          </a:xfrm>
          <a:prstGeom prst="rect">
            <a:avLst/>
          </a:prstGeom>
          <a:noFill/>
          <a:ln w="9525">
            <a:noFill/>
          </a:ln>
        </p:spPr>
        <p:txBody>
          <a:bodyPr wrap="square">
            <a:spAutoFit/>
          </a:bodyPr>
          <a:p>
            <a:pPr marL="269875" indent="-269875"/>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3</a:t>
            </a:r>
            <a:r>
              <a:rPr lang="zh-CN" altLang="en-US" sz="1400">
                <a:latin typeface="宋体" panose="02010600030101010101" pitchFamily="2" charset="-122"/>
                <a:cs typeface="宋体" panose="02010600030101010101" pitchFamily="2" charset="-122"/>
                <a:sym typeface="+mn-ea"/>
              </a:rPr>
              <a:t>）</a:t>
            </a:r>
            <a:r>
              <a:rPr lang="zh-CN" sz="1400" b="0">
                <a:cs typeface="Times New Roman" panose="02020603050405020304" charset="0"/>
              </a:rPr>
              <a:t>在弹出的【新增目录】大项页面，填写目录大项信息，如下所示：</a:t>
            </a:r>
            <a:r>
              <a:rPr lang="en-US" sz="1200" b="0">
                <a:latin typeface="Times New Roman" panose="02020603050405020304" charset="0"/>
              </a:rPr>
              <a:t> </a:t>
            </a:r>
            <a:endParaRPr lang="zh-CN" altLang="en-US"/>
          </a:p>
        </p:txBody>
      </p:sp>
      <p:pic>
        <p:nvPicPr>
          <p:cNvPr id="4" name="图片 3"/>
          <p:cNvPicPr>
            <a:picLocks noChangeAspect="1"/>
          </p:cNvPicPr>
          <p:nvPr/>
        </p:nvPicPr>
        <p:blipFill>
          <a:blip r:embed="rId1"/>
          <a:stretch>
            <a:fillRect/>
          </a:stretch>
        </p:blipFill>
        <p:spPr>
          <a:xfrm>
            <a:off x="493395" y="2517775"/>
            <a:ext cx="5291455" cy="2422525"/>
          </a:xfrm>
          <a:prstGeom prst="rect">
            <a:avLst/>
          </a:prstGeom>
        </p:spPr>
      </p:pic>
      <p:pic>
        <p:nvPicPr>
          <p:cNvPr id="5" name="图片 4"/>
          <p:cNvPicPr>
            <a:picLocks noChangeAspect="1"/>
          </p:cNvPicPr>
          <p:nvPr/>
        </p:nvPicPr>
        <p:blipFill>
          <a:blip r:embed="rId2"/>
          <a:stretch>
            <a:fillRect/>
          </a:stretch>
        </p:blipFill>
        <p:spPr>
          <a:xfrm>
            <a:off x="2049780" y="2475865"/>
            <a:ext cx="4847590" cy="2506345"/>
          </a:xfrm>
          <a:prstGeom prst="rect">
            <a:avLst/>
          </a:prstGeom>
        </p:spPr>
      </p:pic>
      <p:pic>
        <p:nvPicPr>
          <p:cNvPr id="6" name="图片 5"/>
          <p:cNvPicPr>
            <a:picLocks noChangeAspect="1"/>
          </p:cNvPicPr>
          <p:nvPr/>
        </p:nvPicPr>
        <p:blipFill>
          <a:blip r:embed="rId3"/>
          <a:stretch>
            <a:fillRect/>
          </a:stretch>
        </p:blipFill>
        <p:spPr>
          <a:xfrm>
            <a:off x="2609215" y="2590165"/>
            <a:ext cx="5833110" cy="2350135"/>
          </a:xfrm>
          <a:prstGeom prst="rect">
            <a:avLst/>
          </a:prstGeom>
        </p:spPr>
      </p:pic>
      <p:sp>
        <p:nvSpPr>
          <p:cNvPr id="7" name="文本框 6"/>
          <p:cNvSpPr txBox="1"/>
          <p:nvPr/>
        </p:nvSpPr>
        <p:spPr>
          <a:xfrm>
            <a:off x="492760" y="1861185"/>
            <a:ext cx="7506970" cy="306705"/>
          </a:xfrm>
          <a:prstGeom prst="rect">
            <a:avLst/>
          </a:prstGeom>
          <a:noFill/>
        </p:spPr>
        <p:txBody>
          <a:bodyPr wrap="square" rtlCol="0" anchor="t">
            <a:spAutoFit/>
          </a:bodyPr>
          <a:p>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4</a:t>
            </a:r>
            <a:r>
              <a:rPr lang="zh-CN" altLang="en-US" sz="1400">
                <a:latin typeface="宋体" panose="02010600030101010101" pitchFamily="2" charset="-122"/>
                <a:cs typeface="宋体" panose="02010600030101010101" pitchFamily="2" charset="-122"/>
                <a:sym typeface="+mn-ea"/>
              </a:rPr>
              <a:t>）</a:t>
            </a:r>
            <a:r>
              <a:rPr lang="zh-CN" altLang="en-US" sz="1400">
                <a:latin typeface="Wingdings" panose="05000000000000000000" charset="0"/>
                <a:sym typeface="+mn-ea"/>
              </a:rPr>
              <a:t>在弹出的【目录新增记录】页面里填写相关意见，新增依据：如下所示：</a:t>
            </a:r>
            <a:r>
              <a:rPr lang="en-US" sz="1200">
                <a:latin typeface="Wingdings" panose="05000000000000000000" charset="0"/>
                <a:sym typeface="+mn-ea"/>
              </a:rPr>
              <a:t> </a:t>
            </a:r>
            <a:endParaRPr lang="en-US" altLang="en-US" sz="1200">
              <a:latin typeface="Wingdings" panose="05000000000000000000" charset="0"/>
              <a:sym typeface="+mn-ea"/>
            </a:endParaRPr>
          </a:p>
        </p:txBody>
      </p:sp>
      <p:sp>
        <p:nvSpPr>
          <p:cNvPr id="8" name="文本框 7"/>
          <p:cNvSpPr txBox="1"/>
          <p:nvPr/>
        </p:nvSpPr>
        <p:spPr>
          <a:xfrm>
            <a:off x="384175" y="2065020"/>
            <a:ext cx="7544435" cy="306705"/>
          </a:xfrm>
          <a:prstGeom prst="rect">
            <a:avLst/>
          </a:prstGeom>
          <a:noFill/>
          <a:ln w="9525">
            <a:noFill/>
          </a:ln>
        </p:spPr>
        <p:txBody>
          <a:bodyPr wrap="square">
            <a:spAutoFit/>
          </a:bodyPr>
          <a:p>
            <a:pPr marL="269875" indent="-269875"/>
            <a:r>
              <a:rPr lang="en-US" sz="1400" b="0">
                <a:latin typeface="宋体" panose="02010600030101010101" pitchFamily="2" charset="-122"/>
                <a:cs typeface="宋体" panose="02010600030101010101" pitchFamily="2" charset="-122"/>
              </a:rPr>
              <a:t> </a:t>
            </a:r>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5</a:t>
            </a:r>
            <a:r>
              <a:rPr lang="zh-CN" altLang="en-US" sz="1400">
                <a:latin typeface="宋体" panose="02010600030101010101" pitchFamily="2" charset="-122"/>
                <a:cs typeface="宋体" panose="02010600030101010101" pitchFamily="2" charset="-122"/>
                <a:sym typeface="+mn-ea"/>
              </a:rPr>
              <a:t>）</a:t>
            </a:r>
            <a:r>
              <a:rPr lang="zh-CN" sz="1400" b="0">
                <a:latin typeface="宋体" panose="02010600030101010101" pitchFamily="2" charset="-122"/>
                <a:cs typeface="宋体" panose="02010600030101010101" pitchFamily="2" charset="-122"/>
              </a:rPr>
              <a:t>点击页面的【提交】按钮，添加事项大项完成，如下红方框所示</a:t>
            </a:r>
            <a:r>
              <a:rPr lang="zh-CN" sz="1200" b="0">
                <a:ea typeface="宋体" panose="02010600030101010101" pitchFamily="2" charset="-122"/>
              </a:rPr>
              <a:t>：</a:t>
            </a:r>
            <a:endParaRPr lang="zh-CN" altLang="en-US"/>
          </a:p>
        </p:txBody>
      </p:sp>
      <p:pic>
        <p:nvPicPr>
          <p:cNvPr id="9" name="图片 8"/>
          <p:cNvPicPr>
            <a:picLocks noChangeAspect="1"/>
          </p:cNvPicPr>
          <p:nvPr/>
        </p:nvPicPr>
        <p:blipFill>
          <a:blip r:embed="rId4"/>
          <a:stretch>
            <a:fillRect/>
          </a:stretch>
        </p:blipFill>
        <p:spPr>
          <a:xfrm>
            <a:off x="3274695" y="2475865"/>
            <a:ext cx="5603240" cy="2353310"/>
          </a:xfrm>
          <a:prstGeom prst="rect">
            <a:avLst/>
          </a:prstGeom>
        </p:spPr>
      </p:pic>
      <p:sp>
        <p:nvSpPr>
          <p:cNvPr id="10" name="文本框 9"/>
          <p:cNvSpPr txBox="1"/>
          <p:nvPr/>
        </p:nvSpPr>
        <p:spPr>
          <a:xfrm>
            <a:off x="-36830"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08330" y="500698"/>
            <a:ext cx="5080000" cy="306705"/>
          </a:xfrm>
          <a:prstGeom prst="rect">
            <a:avLst/>
          </a:prstGeom>
          <a:noFill/>
          <a:ln w="9525">
            <a:noFill/>
          </a:ln>
        </p:spPr>
        <p:txBody>
          <a:bodyPr>
            <a:spAutoFit/>
          </a:bodyPr>
          <a:p>
            <a:pPr marL="0" indent="0"/>
            <a:r>
              <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新增小项</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2" name="文本框 1"/>
          <p:cNvSpPr txBox="1"/>
          <p:nvPr/>
        </p:nvSpPr>
        <p:spPr>
          <a:xfrm>
            <a:off x="493395" y="804545"/>
            <a:ext cx="7818755" cy="521970"/>
          </a:xfrm>
          <a:prstGeom prst="rect">
            <a:avLst/>
          </a:prstGeom>
          <a:noFill/>
          <a:ln w="9525">
            <a:noFill/>
          </a:ln>
        </p:spPr>
        <p:txBody>
          <a:bodyPr wrap="square">
            <a:spAutoFit/>
          </a:bodyPr>
          <a:p>
            <a:pPr marL="269875" indent="-269875"/>
            <a:r>
              <a:rPr lang="zh-CN" sz="1400" b="0">
                <a:latin typeface="宋体" panose="02010600030101010101" pitchFamily="2" charset="-122"/>
                <a:cs typeface="宋体" panose="02010600030101010101" pitchFamily="2" charset="-122"/>
              </a:rPr>
              <a:t>（1）添加事项大项完成后，在目录管理服务页面事项列表中，点击下方方的【新增子项】按钮，如下图所示：</a:t>
            </a:r>
            <a:endParaRPr lang="zh-CN" altLang="en-US" sz="1400">
              <a:latin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tretch>
            <a:fillRect/>
          </a:stretch>
        </p:blipFill>
        <p:spPr>
          <a:xfrm>
            <a:off x="378460" y="2360930"/>
            <a:ext cx="6238240" cy="2374265"/>
          </a:xfrm>
          <a:prstGeom prst="rect">
            <a:avLst/>
          </a:prstGeom>
        </p:spPr>
      </p:pic>
      <p:sp>
        <p:nvSpPr>
          <p:cNvPr id="4" name="文本框 3"/>
          <p:cNvSpPr txBox="1"/>
          <p:nvPr/>
        </p:nvSpPr>
        <p:spPr>
          <a:xfrm>
            <a:off x="483235" y="1264920"/>
            <a:ext cx="7595235" cy="521970"/>
          </a:xfrm>
          <a:prstGeom prst="rect">
            <a:avLst/>
          </a:prstGeom>
          <a:noFill/>
        </p:spPr>
        <p:txBody>
          <a:bodyPr wrap="square" rtlCol="0" anchor="t">
            <a:spAutoFit/>
          </a:bodyPr>
          <a:p>
            <a:pPr marL="269875" indent="-269875"/>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2</a:t>
            </a:r>
            <a:r>
              <a:rPr lang="zh-CN" altLang="en-US" sz="1400">
                <a:latin typeface="宋体" panose="02010600030101010101" pitchFamily="2" charset="-122"/>
                <a:cs typeface="宋体" panose="02010600030101010101" pitchFamily="2" charset="-122"/>
                <a:sym typeface="+mn-ea"/>
              </a:rPr>
              <a:t>）点击添加子项之后进入到【新增子项】页面填写子项名称，子项审批</a:t>
            </a:r>
            <a:endParaRPr lang="zh-CN" altLang="en-US" sz="1400">
              <a:latin typeface="宋体" panose="02010600030101010101" pitchFamily="2" charset="-122"/>
              <a:cs typeface="宋体" panose="02010600030101010101" pitchFamily="2" charset="-122"/>
              <a:sym typeface="+mn-ea"/>
            </a:endParaRPr>
          </a:p>
          <a:p>
            <a:pPr marL="269875" indent="-269875"/>
            <a:r>
              <a:rPr lang="zh-CN" altLang="en-US" sz="1400">
                <a:latin typeface="宋体" panose="02010600030101010101" pitchFamily="2" charset="-122"/>
                <a:cs typeface="宋体" panose="02010600030101010101" pitchFamily="2" charset="-122"/>
                <a:sym typeface="+mn-ea"/>
              </a:rPr>
              <a:t>对象如下图所示：</a:t>
            </a:r>
            <a:endParaRPr lang="en-US" altLang="zh-CN" sz="1400">
              <a:latin typeface="宋体" panose="02010600030101010101" pitchFamily="2" charset="-122"/>
              <a:cs typeface="宋体" panose="02010600030101010101" pitchFamily="2" charset="-122"/>
              <a:sym typeface="+mn-ea"/>
            </a:endParaRPr>
          </a:p>
        </p:txBody>
      </p:sp>
      <p:pic>
        <p:nvPicPr>
          <p:cNvPr id="5" name="图片 4"/>
          <p:cNvPicPr>
            <a:picLocks noChangeAspect="1"/>
          </p:cNvPicPr>
          <p:nvPr/>
        </p:nvPicPr>
        <p:blipFill>
          <a:blip r:embed="rId2"/>
          <a:stretch>
            <a:fillRect/>
          </a:stretch>
        </p:blipFill>
        <p:spPr>
          <a:xfrm>
            <a:off x="1951355" y="2813050"/>
            <a:ext cx="5685155" cy="1470025"/>
          </a:xfrm>
          <a:prstGeom prst="rect">
            <a:avLst/>
          </a:prstGeom>
        </p:spPr>
      </p:pic>
      <p:pic>
        <p:nvPicPr>
          <p:cNvPr id="6" name="图片 5"/>
          <p:cNvPicPr>
            <a:picLocks noChangeAspect="1"/>
          </p:cNvPicPr>
          <p:nvPr/>
        </p:nvPicPr>
        <p:blipFill>
          <a:blip r:embed="rId3"/>
          <a:stretch>
            <a:fillRect/>
          </a:stretch>
        </p:blipFill>
        <p:spPr>
          <a:xfrm>
            <a:off x="3059430" y="2492375"/>
            <a:ext cx="5252085" cy="2111375"/>
          </a:xfrm>
          <a:prstGeom prst="rect">
            <a:avLst/>
          </a:prstGeom>
        </p:spPr>
      </p:pic>
      <p:sp>
        <p:nvSpPr>
          <p:cNvPr id="7" name="文本框 6"/>
          <p:cNvSpPr txBox="1"/>
          <p:nvPr/>
        </p:nvSpPr>
        <p:spPr>
          <a:xfrm>
            <a:off x="493395" y="1692910"/>
            <a:ext cx="7575550" cy="521970"/>
          </a:xfrm>
          <a:prstGeom prst="rect">
            <a:avLst/>
          </a:prstGeom>
          <a:noFill/>
        </p:spPr>
        <p:txBody>
          <a:bodyPr wrap="square" rtlCol="0" anchor="t">
            <a:spAutoFit/>
          </a:bodyPr>
          <a:p>
            <a:pPr marL="269875" indent="-269875"/>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3</a:t>
            </a:r>
            <a:r>
              <a:rPr lang="zh-CN" altLang="en-US" sz="1400">
                <a:latin typeface="宋体" panose="02010600030101010101" pitchFamily="2" charset="-122"/>
                <a:cs typeface="宋体" panose="02010600030101010101" pitchFamily="2" charset="-122"/>
                <a:sym typeface="+mn-ea"/>
              </a:rPr>
              <a:t>）</a:t>
            </a:r>
            <a:r>
              <a:rPr lang="zh-CN" sz="1400">
                <a:latin typeface="宋体" panose="02010600030101010101" pitchFamily="2" charset="-122"/>
                <a:cs typeface="宋体" panose="02010600030101010101" pitchFamily="2" charset="-122"/>
                <a:sym typeface="+mn-ea"/>
              </a:rPr>
              <a:t>点击保存</a:t>
            </a:r>
            <a:r>
              <a:rPr lang="zh-CN" altLang="en-US" sz="1400">
                <a:latin typeface="宋体" panose="02010600030101010101" pitchFamily="2" charset="-122"/>
                <a:cs typeface="宋体" panose="02010600030101010101" pitchFamily="2" charset="-122"/>
                <a:sym typeface="+mn-ea"/>
              </a:rPr>
              <a:t>之后进入到【目录子项新增记录】页面填写调整意见，调整依据法律法规，点击提交。新增完成后如下图所示：</a:t>
            </a:r>
            <a:endParaRPr lang="en-US" altLang="zh-CN" sz="1400">
              <a:latin typeface="宋体" panose="02010600030101010101" pitchFamily="2" charset="-122"/>
              <a:cs typeface="宋体" panose="02010600030101010101" pitchFamily="2" charset="-122"/>
              <a:sym typeface="+mn-ea"/>
            </a:endParaRPr>
          </a:p>
        </p:txBody>
      </p:sp>
      <p:pic>
        <p:nvPicPr>
          <p:cNvPr id="8" name="图片 7"/>
          <p:cNvPicPr>
            <a:picLocks noChangeAspect="1"/>
          </p:cNvPicPr>
          <p:nvPr/>
        </p:nvPicPr>
        <p:blipFill>
          <a:blip r:embed="rId4"/>
          <a:stretch>
            <a:fillRect/>
          </a:stretch>
        </p:blipFill>
        <p:spPr>
          <a:xfrm>
            <a:off x="3378835" y="2361565"/>
            <a:ext cx="5733415" cy="2313940"/>
          </a:xfrm>
          <a:prstGeom prst="rect">
            <a:avLst/>
          </a:prstGeom>
        </p:spPr>
      </p:pic>
      <p:sp>
        <p:nvSpPr>
          <p:cNvPr id="9" name="文本框 8"/>
          <p:cNvSpPr txBox="1"/>
          <p:nvPr/>
        </p:nvSpPr>
        <p:spPr>
          <a:xfrm>
            <a:off x="34925"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93395" y="425768"/>
            <a:ext cx="5080000" cy="306705"/>
          </a:xfrm>
          <a:prstGeom prst="rect">
            <a:avLst/>
          </a:prstGeom>
          <a:noFill/>
          <a:ln w="9525">
            <a:noFill/>
          </a:ln>
        </p:spPr>
        <p:txBody>
          <a:bodyPr>
            <a:spAutoFit/>
          </a:bodyPr>
          <a:p>
            <a:pPr marL="0" indent="0"/>
            <a:r>
              <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新增事项</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pic>
        <p:nvPicPr>
          <p:cNvPr id="2" name="图片 1"/>
          <p:cNvPicPr>
            <a:picLocks noChangeAspect="1"/>
          </p:cNvPicPr>
          <p:nvPr/>
        </p:nvPicPr>
        <p:blipFill>
          <a:blip r:embed="rId1"/>
          <a:stretch>
            <a:fillRect/>
          </a:stretch>
        </p:blipFill>
        <p:spPr>
          <a:xfrm>
            <a:off x="194945" y="2635885"/>
            <a:ext cx="5487670" cy="2392045"/>
          </a:xfrm>
          <a:prstGeom prst="rect">
            <a:avLst/>
          </a:prstGeom>
        </p:spPr>
      </p:pic>
      <p:sp>
        <p:nvSpPr>
          <p:cNvPr id="3" name="文本框 2"/>
          <p:cNvSpPr txBox="1"/>
          <p:nvPr/>
        </p:nvSpPr>
        <p:spPr>
          <a:xfrm>
            <a:off x="493395" y="732790"/>
            <a:ext cx="7879715" cy="521970"/>
          </a:xfrm>
          <a:prstGeom prst="rect">
            <a:avLst/>
          </a:prstGeom>
          <a:noFill/>
          <a:ln w="9525">
            <a:noFill/>
          </a:ln>
        </p:spPr>
        <p:txBody>
          <a:bodyPr wrap="square">
            <a:spAutoFit/>
          </a:bodyPr>
          <a:p>
            <a:pPr marL="269875" indent="-269875"/>
            <a:r>
              <a:rPr lang="zh-CN" sz="1400" b="0">
                <a:latin typeface="宋体" panose="02010600030101010101" pitchFamily="2" charset="-122"/>
                <a:cs typeface="宋体" panose="02010600030101010101" pitchFamily="2" charset="-122"/>
              </a:rPr>
              <a:t>（1）</a:t>
            </a:r>
            <a:r>
              <a:rPr lang="en-US" sz="1400" b="0">
                <a:latin typeface="宋体" panose="02010600030101010101" pitchFamily="2" charset="-122"/>
                <a:cs typeface="宋体" panose="02010600030101010101" pitchFamily="2" charset="-122"/>
              </a:rPr>
              <a:t> </a:t>
            </a:r>
            <a:r>
              <a:rPr lang="zh-CN" sz="1400" b="0">
                <a:latin typeface="宋体" panose="02010600030101010101" pitchFamily="2" charset="-122"/>
                <a:cs typeface="宋体" panose="02010600030101010101" pitchFamily="2" charset="-122"/>
              </a:rPr>
              <a:t>添加目录小项完成后，在目录梳理</a:t>
            </a:r>
            <a:r>
              <a:rPr lang="en-US" altLang="zh-CN" sz="1400" b="0">
                <a:latin typeface="宋体" panose="02010600030101010101" pitchFamily="2" charset="-122"/>
                <a:cs typeface="宋体" panose="02010600030101010101" pitchFamily="2" charset="-122"/>
              </a:rPr>
              <a:t>-</a:t>
            </a:r>
            <a:r>
              <a:rPr lang="zh-CN" altLang="en-US" sz="1400" b="0">
                <a:latin typeface="宋体" panose="02010600030101010101" pitchFamily="2" charset="-122"/>
                <a:cs typeface="宋体" panose="02010600030101010101" pitchFamily="2" charset="-122"/>
              </a:rPr>
              <a:t>审批服务</a:t>
            </a:r>
            <a:r>
              <a:rPr lang="zh-CN" sz="1400" b="0">
                <a:latin typeface="宋体" panose="02010600030101010101" pitchFamily="2" charset="-122"/>
                <a:cs typeface="宋体" panose="02010600030101010101" pitchFamily="2" charset="-122"/>
              </a:rPr>
              <a:t>事项列表中，点击上方的【新增目录】按钮，如下图所示：</a:t>
            </a:r>
            <a:endParaRPr lang="zh-CN" altLang="en-US" sz="1400">
              <a:latin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2"/>
          <a:stretch>
            <a:fillRect/>
          </a:stretch>
        </p:blipFill>
        <p:spPr>
          <a:xfrm>
            <a:off x="1078865" y="2660015"/>
            <a:ext cx="5337810" cy="2343785"/>
          </a:xfrm>
          <a:prstGeom prst="rect">
            <a:avLst/>
          </a:prstGeom>
        </p:spPr>
      </p:pic>
      <p:sp>
        <p:nvSpPr>
          <p:cNvPr id="5" name="文本框 4"/>
          <p:cNvSpPr txBox="1"/>
          <p:nvPr/>
        </p:nvSpPr>
        <p:spPr>
          <a:xfrm>
            <a:off x="493395" y="1136015"/>
            <a:ext cx="7410450" cy="737235"/>
          </a:xfrm>
          <a:prstGeom prst="rect">
            <a:avLst/>
          </a:prstGeom>
          <a:noFill/>
          <a:ln w="9525">
            <a:noFill/>
          </a:ln>
        </p:spPr>
        <p:txBody>
          <a:bodyPr wrap="square">
            <a:spAutoFit/>
          </a:bodyPr>
          <a:p>
            <a:pPr marL="269875" indent="-269875"/>
            <a:r>
              <a:rPr lang="zh-CN" sz="1400" b="0">
                <a:latin typeface="宋体" panose="02010600030101010101" pitchFamily="2" charset="-122"/>
                <a:cs typeface="宋体" panose="02010600030101010101" pitchFamily="2" charset="-122"/>
              </a:rPr>
              <a:t>（</a:t>
            </a:r>
            <a:r>
              <a:rPr lang="en-US" altLang="zh-CN" sz="1400" b="0">
                <a:latin typeface="宋体" panose="02010600030101010101" pitchFamily="2" charset="-122"/>
                <a:cs typeface="宋体" panose="02010600030101010101" pitchFamily="2" charset="-122"/>
              </a:rPr>
              <a:t>2</a:t>
            </a:r>
            <a:r>
              <a:rPr lang="zh-CN" sz="1400" b="0">
                <a:latin typeface="宋体" panose="02010600030101010101" pitchFamily="2" charset="-122"/>
                <a:cs typeface="宋体" panose="02010600030101010101" pitchFamily="2" charset="-122"/>
              </a:rPr>
              <a:t>）</a:t>
            </a:r>
            <a:r>
              <a:rPr lang="en-US" sz="1400" b="0">
                <a:latin typeface="宋体" panose="02010600030101010101" pitchFamily="2" charset="-122"/>
                <a:cs typeface="宋体" panose="02010600030101010101" pitchFamily="2" charset="-122"/>
              </a:rPr>
              <a:t> </a:t>
            </a:r>
            <a:r>
              <a:rPr lang="zh-CN" altLang="en-US" sz="1400" b="0">
                <a:latin typeface="宋体" panose="02010600030101010101" pitchFamily="2" charset="-122"/>
                <a:cs typeface="宋体" panose="02010600030101010101" pitchFamily="2" charset="-122"/>
              </a:rPr>
              <a:t>进入到新增目录页面，选择实施机关，事项管理类型，事项性质 ，点击</a:t>
            </a:r>
            <a:r>
              <a:rPr lang="en-US" altLang="zh-CN" sz="1400" b="0">
                <a:latin typeface="宋体" panose="02010600030101010101" pitchFamily="2" charset="-122"/>
                <a:cs typeface="宋体" panose="02010600030101010101" pitchFamily="2" charset="-122"/>
              </a:rPr>
              <a:t>{</a:t>
            </a:r>
            <a:r>
              <a:rPr lang="zh-CN" altLang="en-US" sz="1400" b="0">
                <a:latin typeface="宋体" panose="02010600030101010101" pitchFamily="2" charset="-122"/>
                <a:cs typeface="宋体" panose="02010600030101010101" pitchFamily="2" charset="-122"/>
              </a:rPr>
              <a:t>通用目录按钮</a:t>
            </a:r>
            <a:r>
              <a:rPr lang="en-US" altLang="zh-CN" sz="1400" b="0">
                <a:latin typeface="宋体" panose="02010600030101010101" pitchFamily="2" charset="-122"/>
                <a:cs typeface="宋体" panose="02010600030101010101" pitchFamily="2" charset="-122"/>
              </a:rPr>
              <a:t>}</a:t>
            </a:r>
            <a:r>
              <a:rPr lang="zh-CN" sz="1400" b="0">
                <a:latin typeface="宋体" panose="02010600030101010101" pitchFamily="2" charset="-122"/>
                <a:cs typeface="宋体" panose="02010600030101010101" pitchFamily="2" charset="-122"/>
              </a:rPr>
              <a:t>，选择所在目录大项，实施机关类别，是否有子项，以及设立依据，选择事项设立所要依据的法律法规，如法规库没有相应的法律法规选择新增，新增成功后如下图所示：</a:t>
            </a:r>
            <a:endParaRPr lang="zh-CN" altLang="en-US" sz="1400">
              <a:latin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2157095" y="2677160"/>
            <a:ext cx="5107305" cy="2350770"/>
          </a:xfrm>
          <a:prstGeom prst="rect">
            <a:avLst/>
          </a:prstGeom>
        </p:spPr>
      </p:pic>
      <p:pic>
        <p:nvPicPr>
          <p:cNvPr id="7" name="图片 6"/>
          <p:cNvPicPr>
            <a:picLocks noChangeAspect="1"/>
          </p:cNvPicPr>
          <p:nvPr/>
        </p:nvPicPr>
        <p:blipFill>
          <a:blip r:embed="rId4"/>
          <a:stretch>
            <a:fillRect/>
          </a:stretch>
        </p:blipFill>
        <p:spPr>
          <a:xfrm>
            <a:off x="2501900" y="2037715"/>
            <a:ext cx="5401945" cy="3023235"/>
          </a:xfrm>
          <a:prstGeom prst="rect">
            <a:avLst/>
          </a:prstGeom>
        </p:spPr>
      </p:pic>
      <p:pic>
        <p:nvPicPr>
          <p:cNvPr id="8" name="图片 7"/>
          <p:cNvPicPr>
            <a:picLocks noChangeAspect="1"/>
          </p:cNvPicPr>
          <p:nvPr/>
        </p:nvPicPr>
        <p:blipFill>
          <a:blip r:embed="rId5"/>
          <a:stretch>
            <a:fillRect/>
          </a:stretch>
        </p:blipFill>
        <p:spPr>
          <a:xfrm>
            <a:off x="4498975" y="1894205"/>
            <a:ext cx="4329430" cy="3181350"/>
          </a:xfrm>
          <a:prstGeom prst="rect">
            <a:avLst/>
          </a:prstGeom>
        </p:spPr>
      </p:pic>
      <p:pic>
        <p:nvPicPr>
          <p:cNvPr id="9" name="图片 8"/>
          <p:cNvPicPr>
            <a:picLocks noChangeAspect="1"/>
          </p:cNvPicPr>
          <p:nvPr/>
        </p:nvPicPr>
        <p:blipFill>
          <a:blip r:embed="rId6"/>
          <a:stretch>
            <a:fillRect/>
          </a:stretch>
        </p:blipFill>
        <p:spPr>
          <a:xfrm>
            <a:off x="3445510" y="2308225"/>
            <a:ext cx="5650865" cy="2631440"/>
          </a:xfrm>
          <a:prstGeom prst="rect">
            <a:avLst/>
          </a:prstGeom>
        </p:spPr>
      </p:pic>
      <p:sp>
        <p:nvSpPr>
          <p:cNvPr id="10" name="文本框 9"/>
          <p:cNvSpPr txBox="1"/>
          <p:nvPr/>
        </p:nvSpPr>
        <p:spPr>
          <a:xfrm>
            <a:off x="34925"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58775" y="2157095"/>
            <a:ext cx="6232525" cy="2875280"/>
          </a:xfrm>
          <a:prstGeom prst="rect">
            <a:avLst/>
          </a:prstGeom>
        </p:spPr>
      </p:pic>
      <p:sp>
        <p:nvSpPr>
          <p:cNvPr id="100" name="文本框 99"/>
          <p:cNvSpPr txBox="1"/>
          <p:nvPr/>
        </p:nvSpPr>
        <p:spPr>
          <a:xfrm>
            <a:off x="493395" y="569278"/>
            <a:ext cx="5080000" cy="306705"/>
          </a:xfrm>
          <a:prstGeom prst="rect">
            <a:avLst/>
          </a:prstGeom>
          <a:noFill/>
          <a:ln w="9525">
            <a:noFill/>
          </a:ln>
        </p:spPr>
        <p:txBody>
          <a:bodyPr>
            <a:spAutoFit/>
          </a:bodyPr>
          <a:p>
            <a:pPr marL="0" indent="0"/>
            <a:r>
              <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部门梳理</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5" name="文本框 4"/>
          <p:cNvSpPr txBox="1"/>
          <p:nvPr/>
        </p:nvSpPr>
        <p:spPr>
          <a:xfrm>
            <a:off x="219075" y="900430"/>
            <a:ext cx="7887970" cy="306705"/>
          </a:xfrm>
          <a:prstGeom prst="rect">
            <a:avLst/>
          </a:prstGeom>
          <a:noFill/>
        </p:spPr>
        <p:txBody>
          <a:bodyPr wrap="square" rtlCol="0" anchor="t">
            <a:spAutoFit/>
          </a:bodyPr>
          <a:p>
            <a:pPr marL="269875" indent="-269875"/>
            <a:r>
              <a:rPr lang="zh-CN" sz="1400">
                <a:latin typeface="宋体" panose="02010600030101010101" pitchFamily="2" charset="-122"/>
                <a:cs typeface="宋体" panose="02010600030101010101" pitchFamily="2" charset="-122"/>
                <a:sym typeface="+mn-ea"/>
              </a:rPr>
              <a:t>（1）</a:t>
            </a:r>
            <a:r>
              <a:rPr lang="zh-CN" altLang="en-US" sz="1400">
                <a:latin typeface="宋体" panose="02010600030101010101" pitchFamily="2" charset="-122"/>
                <a:cs typeface="宋体" panose="02010600030101010101" pitchFamily="2" charset="-122"/>
                <a:sym typeface="+mn-ea"/>
              </a:rPr>
              <a:t>勾选相对应的事项，点击编辑进入到目录管理界面，编辑此事项的表单信息</a:t>
            </a:r>
            <a:r>
              <a:rPr lang="zh-CN" sz="1200">
                <a:latin typeface="宋体" panose="02010600030101010101" pitchFamily="2" charset="-122"/>
                <a:cs typeface="宋体" panose="02010600030101010101" pitchFamily="2" charset="-122"/>
                <a:sym typeface="+mn-ea"/>
              </a:rPr>
              <a:t>：</a:t>
            </a:r>
            <a:endParaRPr lang="zh-CN" altLang="en-US" sz="1200">
              <a:latin typeface="宋体" panose="02010600030101010101" pitchFamily="2" charset="-122"/>
              <a:cs typeface="宋体" panose="02010600030101010101" pitchFamily="2" charset="-122"/>
            </a:endParaRPr>
          </a:p>
        </p:txBody>
      </p:sp>
      <p:sp>
        <p:nvSpPr>
          <p:cNvPr id="6" name="文本框 5"/>
          <p:cNvSpPr txBox="1"/>
          <p:nvPr/>
        </p:nvSpPr>
        <p:spPr>
          <a:xfrm>
            <a:off x="219075" y="1102360"/>
            <a:ext cx="8030210" cy="306705"/>
          </a:xfrm>
          <a:prstGeom prst="rect">
            <a:avLst/>
          </a:prstGeom>
          <a:noFill/>
        </p:spPr>
        <p:txBody>
          <a:bodyPr wrap="square" rtlCol="0" anchor="t">
            <a:spAutoFit/>
          </a:bodyPr>
          <a:p>
            <a:pPr marL="269875" indent="-269875"/>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2</a:t>
            </a:r>
            <a:r>
              <a:rPr lang="zh-CN" altLang="en-US" sz="1400">
                <a:latin typeface="宋体" panose="02010600030101010101" pitchFamily="2" charset="-122"/>
                <a:cs typeface="宋体" panose="02010600030101010101" pitchFamily="2" charset="-122"/>
                <a:sym typeface="+mn-ea"/>
              </a:rPr>
              <a:t>）编辑此事项受理范围：服务对象类型，填写申请内容，以及申请条件，填写完毕之后选择暂存</a:t>
            </a:r>
            <a:r>
              <a:rPr lang="zh-CN" sz="1400">
                <a:latin typeface="宋体" panose="02010600030101010101" pitchFamily="2" charset="-122"/>
                <a:cs typeface="宋体" panose="02010600030101010101" pitchFamily="2" charset="-122"/>
                <a:sym typeface="+mn-ea"/>
              </a:rPr>
              <a:t>：</a:t>
            </a:r>
            <a:endParaRPr lang="zh-CN" altLang="en-US" sz="1400">
              <a:latin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2"/>
          <a:stretch>
            <a:fillRect/>
          </a:stretch>
        </p:blipFill>
        <p:spPr>
          <a:xfrm>
            <a:off x="1558925" y="2157095"/>
            <a:ext cx="6245225" cy="2809875"/>
          </a:xfrm>
          <a:prstGeom prst="rect">
            <a:avLst/>
          </a:prstGeom>
        </p:spPr>
      </p:pic>
      <p:sp>
        <p:nvSpPr>
          <p:cNvPr id="8" name="文本框 7"/>
          <p:cNvSpPr txBox="1"/>
          <p:nvPr/>
        </p:nvSpPr>
        <p:spPr>
          <a:xfrm>
            <a:off x="219075" y="1337310"/>
            <a:ext cx="7908290" cy="306705"/>
          </a:xfrm>
          <a:prstGeom prst="rect">
            <a:avLst/>
          </a:prstGeom>
          <a:noFill/>
        </p:spPr>
        <p:txBody>
          <a:bodyPr wrap="squar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3</a:t>
            </a:r>
            <a:r>
              <a:rPr lang="zh-CN" altLang="en-US" sz="1400">
                <a:latin typeface="宋体" panose="02010600030101010101" pitchFamily="2" charset="-122"/>
                <a:cs typeface="宋体" panose="02010600030101010101" pitchFamily="2" charset="-122"/>
                <a:sym typeface="+mn-ea"/>
              </a:rPr>
              <a:t>）编辑此事项设立依据：依据某某法规或者某某文件设立此条事项，填写完毕之后暂存：</a:t>
            </a:r>
            <a:endParaRPr lang="zh-CN" altLang="en-US" sz="1400">
              <a:latin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3"/>
          <a:stretch>
            <a:fillRect/>
          </a:stretch>
        </p:blipFill>
        <p:spPr>
          <a:xfrm>
            <a:off x="2485390" y="2292985"/>
            <a:ext cx="5764530" cy="2604135"/>
          </a:xfrm>
          <a:prstGeom prst="rect">
            <a:avLst/>
          </a:prstGeom>
        </p:spPr>
      </p:pic>
      <p:pic>
        <p:nvPicPr>
          <p:cNvPr id="10" name="图片 9"/>
          <p:cNvPicPr>
            <a:picLocks noChangeAspect="1"/>
          </p:cNvPicPr>
          <p:nvPr/>
        </p:nvPicPr>
        <p:blipFill>
          <a:blip r:embed="rId4"/>
          <a:stretch>
            <a:fillRect/>
          </a:stretch>
        </p:blipFill>
        <p:spPr>
          <a:xfrm>
            <a:off x="3004820" y="2377440"/>
            <a:ext cx="5594985" cy="2519680"/>
          </a:xfrm>
          <a:prstGeom prst="rect">
            <a:avLst/>
          </a:prstGeom>
        </p:spPr>
      </p:pic>
      <p:sp>
        <p:nvSpPr>
          <p:cNvPr id="11" name="文本框 10"/>
          <p:cNvSpPr txBox="1"/>
          <p:nvPr/>
        </p:nvSpPr>
        <p:spPr>
          <a:xfrm>
            <a:off x="182245" y="1576705"/>
            <a:ext cx="8317230" cy="521970"/>
          </a:xfrm>
          <a:prstGeom prst="rect">
            <a:avLst/>
          </a:prstGeom>
          <a:noFill/>
        </p:spPr>
        <p:txBody>
          <a:bodyPr wrap="squar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4</a:t>
            </a:r>
            <a:r>
              <a:rPr lang="zh-CN" altLang="en-US" sz="1400">
                <a:latin typeface="宋体" panose="02010600030101010101" pitchFamily="2" charset="-122"/>
                <a:cs typeface="宋体" panose="02010600030101010101" pitchFamily="2" charset="-122"/>
                <a:sym typeface="+mn-ea"/>
              </a:rPr>
              <a:t>）编辑此事项实施机关：选择此事项的实施层级，责任划分，所行使的内容，是否单部门单处/科室办理以及是否单部门跨层级办理，是否有联办机构，填写完毕之后暂存：</a:t>
            </a:r>
            <a:endParaRPr lang="zh-CN" altLang="en-US" sz="1400">
              <a:latin typeface="宋体" panose="02010600030101010101" pitchFamily="2" charset="-122"/>
              <a:cs typeface="宋体" panose="02010600030101010101" pitchFamily="2" charset="-122"/>
            </a:endParaRPr>
          </a:p>
        </p:txBody>
      </p:sp>
      <p:sp>
        <p:nvSpPr>
          <p:cNvPr id="2" name="文本框 1"/>
          <p:cNvSpPr txBox="1"/>
          <p:nvPr/>
        </p:nvSpPr>
        <p:spPr>
          <a:xfrm>
            <a:off x="-36830"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21640" y="354013"/>
            <a:ext cx="5080000" cy="306705"/>
          </a:xfrm>
          <a:prstGeom prst="rect">
            <a:avLst/>
          </a:prstGeom>
          <a:noFill/>
          <a:ln w="9525">
            <a:noFill/>
          </a:ln>
        </p:spPr>
        <p:txBody>
          <a:bodyPr>
            <a:spAutoFit/>
          </a:bodyPr>
          <a:p>
            <a:pPr marL="0" indent="0"/>
            <a:r>
              <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部门梳理</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5" name="文本框 4"/>
          <p:cNvSpPr txBox="1"/>
          <p:nvPr/>
        </p:nvSpPr>
        <p:spPr>
          <a:xfrm>
            <a:off x="127000" y="655320"/>
            <a:ext cx="8494395" cy="521970"/>
          </a:xfrm>
          <a:prstGeom prst="rect">
            <a:avLst/>
          </a:prstGeom>
          <a:noFill/>
        </p:spPr>
        <p:txBody>
          <a:bodyPr wrap="squar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5</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填写申请材料</a:t>
            </a:r>
            <a:r>
              <a:rPr lang="zh-CN" sz="1400">
                <a:latin typeface="宋体" panose="02010600030101010101" pitchFamily="2" charset="-122"/>
                <a:cs typeface="宋体" panose="02010600030101010101" pitchFamily="2" charset="-122"/>
                <a:sym typeface="+mn-ea"/>
              </a:rPr>
              <a:t>：是否分情形，是否支持多情形同时办理，申请材料说明，材料依据，审查要点，</a:t>
            </a:r>
            <a:endParaRPr lang="zh-CN" sz="1400">
              <a:latin typeface="宋体" panose="02010600030101010101" pitchFamily="2" charset="-122"/>
              <a:cs typeface="宋体" panose="02010600030101010101" pitchFamily="2" charset="-122"/>
              <a:sym typeface="+mn-ea"/>
            </a:endParaRPr>
          </a:p>
          <a:p>
            <a:pPr marL="269875" indent="-269875" algn="l"/>
            <a:r>
              <a:rPr lang="zh-CN" sz="1400">
                <a:latin typeface="宋体" panose="02010600030101010101" pitchFamily="2" charset="-122"/>
                <a:cs typeface="宋体" panose="02010600030101010101" pitchFamily="2" charset="-122"/>
                <a:sym typeface="+mn-ea"/>
              </a:rPr>
              <a:t>投资项目类型是否秒批情形，材料内容，填写完成之后选择暂存</a:t>
            </a:r>
            <a:endParaRPr lang="zh-CN" sz="1400">
              <a:latin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46050" y="2371090"/>
            <a:ext cx="5774690" cy="2668270"/>
          </a:xfrm>
          <a:prstGeom prst="rect">
            <a:avLst/>
          </a:prstGeom>
        </p:spPr>
      </p:pic>
      <p:sp>
        <p:nvSpPr>
          <p:cNvPr id="3" name="文本框 2"/>
          <p:cNvSpPr txBox="1"/>
          <p:nvPr/>
        </p:nvSpPr>
        <p:spPr>
          <a:xfrm>
            <a:off x="182245" y="1069340"/>
            <a:ext cx="8183880" cy="521970"/>
          </a:xfrm>
          <a:prstGeom prst="rect">
            <a:avLst/>
          </a:prstGeom>
          <a:noFill/>
        </p:spPr>
        <p:txBody>
          <a:bodyPr wrap="non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6</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填写办理条件</a:t>
            </a:r>
            <a:r>
              <a:rPr lang="zh-CN" sz="1400">
                <a:latin typeface="宋体" panose="02010600030101010101" pitchFamily="2" charset="-122"/>
                <a:cs typeface="宋体" panose="02010600030101010101" pitchFamily="2" charset="-122"/>
                <a:sym typeface="+mn-ea"/>
              </a:rPr>
              <a:t>：是否涉及政策和技术限制，是否有数量限制，是否分情形，办理条件依据，必要</a:t>
            </a:r>
            <a:endParaRPr lang="zh-CN" sz="1400">
              <a:latin typeface="宋体" panose="02010600030101010101" pitchFamily="2" charset="-122"/>
              <a:cs typeface="宋体" panose="02010600030101010101" pitchFamily="2" charset="-122"/>
              <a:sym typeface="+mn-ea"/>
            </a:endParaRPr>
          </a:p>
          <a:p>
            <a:pPr marL="269875" indent="-269875" algn="l"/>
            <a:r>
              <a:rPr lang="zh-CN" sz="1400">
                <a:latin typeface="宋体" panose="02010600030101010101" pitchFamily="2" charset="-122"/>
                <a:cs typeface="宋体" panose="02010600030101010101" pitchFamily="2" charset="-122"/>
                <a:sym typeface="+mn-ea"/>
              </a:rPr>
              <a:t>条件，填写完成之后选择暂存</a:t>
            </a:r>
            <a:endParaRPr lang="zh-CN" sz="1400">
              <a:latin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1372870" y="2440305"/>
            <a:ext cx="5645785" cy="2530475"/>
          </a:xfrm>
          <a:prstGeom prst="rect">
            <a:avLst/>
          </a:prstGeom>
        </p:spPr>
      </p:pic>
      <p:pic>
        <p:nvPicPr>
          <p:cNvPr id="6" name="图片 5"/>
          <p:cNvPicPr>
            <a:picLocks noChangeAspect="1"/>
          </p:cNvPicPr>
          <p:nvPr/>
        </p:nvPicPr>
        <p:blipFill>
          <a:blip r:embed="rId3"/>
          <a:stretch>
            <a:fillRect/>
          </a:stretch>
        </p:blipFill>
        <p:spPr>
          <a:xfrm>
            <a:off x="2586990" y="2327910"/>
            <a:ext cx="5942330" cy="2711450"/>
          </a:xfrm>
          <a:prstGeom prst="rect">
            <a:avLst/>
          </a:prstGeom>
        </p:spPr>
      </p:pic>
      <p:sp>
        <p:nvSpPr>
          <p:cNvPr id="7" name="文本框 6"/>
          <p:cNvSpPr txBox="1"/>
          <p:nvPr/>
        </p:nvSpPr>
        <p:spPr>
          <a:xfrm>
            <a:off x="165735" y="1483360"/>
            <a:ext cx="8361680" cy="521970"/>
          </a:xfrm>
          <a:prstGeom prst="rect">
            <a:avLst/>
          </a:prstGeom>
          <a:noFill/>
        </p:spPr>
        <p:txBody>
          <a:bodyPr wrap="non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7</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填写服务证件</a:t>
            </a:r>
            <a:r>
              <a:rPr lang="zh-CN" sz="1400">
                <a:latin typeface="宋体" panose="02010600030101010101" pitchFamily="2" charset="-122"/>
                <a:cs typeface="宋体" panose="02010600030101010101" pitchFamily="2" charset="-122"/>
                <a:sym typeface="+mn-ea"/>
              </a:rPr>
              <a:t>：有无证件，名称，类型，有效期，法律效力，延期说明，证件样本上传，选择之后</a:t>
            </a:r>
            <a:endParaRPr lang="zh-CN" sz="1400">
              <a:latin typeface="宋体" panose="02010600030101010101" pitchFamily="2" charset="-122"/>
              <a:cs typeface="宋体" panose="02010600030101010101" pitchFamily="2" charset="-122"/>
              <a:sym typeface="+mn-ea"/>
            </a:endParaRPr>
          </a:p>
          <a:p>
            <a:pPr marL="269875" indent="-269875" algn="l"/>
            <a:r>
              <a:rPr lang="zh-CN" sz="1400">
                <a:latin typeface="宋体" panose="02010600030101010101" pitchFamily="2" charset="-122"/>
                <a:cs typeface="宋体" panose="02010600030101010101" pitchFamily="2" charset="-122"/>
                <a:sym typeface="+mn-ea"/>
              </a:rPr>
              <a:t>选择暂存</a:t>
            </a:r>
            <a:endParaRPr lang="zh-CN" sz="1400">
              <a:latin typeface="宋体" panose="02010600030101010101" pitchFamily="2" charset="-122"/>
              <a:cs typeface="宋体" panose="02010600030101010101" pitchFamily="2" charset="-122"/>
              <a:sym typeface="+mn-ea"/>
            </a:endParaRPr>
          </a:p>
        </p:txBody>
      </p:sp>
      <p:pic>
        <p:nvPicPr>
          <p:cNvPr id="8" name="图片 7"/>
          <p:cNvPicPr>
            <a:picLocks noChangeAspect="1"/>
          </p:cNvPicPr>
          <p:nvPr/>
        </p:nvPicPr>
        <p:blipFill>
          <a:blip r:embed="rId4"/>
          <a:stretch>
            <a:fillRect/>
          </a:stretch>
        </p:blipFill>
        <p:spPr>
          <a:xfrm>
            <a:off x="3428365" y="2371090"/>
            <a:ext cx="5596890" cy="2480945"/>
          </a:xfrm>
          <a:prstGeom prst="rect">
            <a:avLst/>
          </a:prstGeom>
        </p:spPr>
      </p:pic>
      <p:sp>
        <p:nvSpPr>
          <p:cNvPr id="9" name="文本框 8"/>
          <p:cNvSpPr txBox="1"/>
          <p:nvPr/>
        </p:nvSpPr>
        <p:spPr>
          <a:xfrm>
            <a:off x="149225" y="1825625"/>
            <a:ext cx="8183880" cy="521970"/>
          </a:xfrm>
          <a:prstGeom prst="rect">
            <a:avLst/>
          </a:prstGeom>
          <a:noFill/>
        </p:spPr>
        <p:txBody>
          <a:bodyPr wrap="non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8</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填写办理时限</a:t>
            </a:r>
            <a:r>
              <a:rPr lang="zh-CN" sz="1400">
                <a:latin typeface="宋体" panose="02010600030101010101" pitchFamily="2" charset="-122"/>
                <a:cs typeface="宋体" panose="02010600030101010101" pitchFamily="2" charset="-122"/>
                <a:sym typeface="+mn-ea"/>
              </a:rPr>
              <a:t>：申请时限，受理时限，是否分情形，法定办理时限，承诺办理时限，单部门跨层</a:t>
            </a:r>
            <a:endParaRPr lang="zh-CN" sz="1400">
              <a:latin typeface="宋体" panose="02010600030101010101" pitchFamily="2" charset="-122"/>
              <a:cs typeface="宋体" panose="02010600030101010101" pitchFamily="2" charset="-122"/>
              <a:sym typeface="+mn-ea"/>
            </a:endParaRPr>
          </a:p>
          <a:p>
            <a:pPr marL="269875" indent="-269875" algn="l"/>
            <a:r>
              <a:rPr lang="zh-CN" sz="1400">
                <a:latin typeface="宋体" panose="02010600030101010101" pitchFamily="2" charset="-122"/>
                <a:cs typeface="宋体" panose="02010600030101010101" pitchFamily="2" charset="-122"/>
                <a:sym typeface="+mn-ea"/>
              </a:rPr>
              <a:t>级承诺办理时限划分，有无特殊程序，选择之后选择暂存</a:t>
            </a:r>
            <a:endParaRPr lang="zh-CN" sz="1400">
              <a:latin typeface="宋体" panose="02010600030101010101" pitchFamily="2" charset="-122"/>
              <a:cs typeface="宋体" panose="02010600030101010101" pitchFamily="2" charset="-122"/>
              <a:sym typeface="+mn-ea"/>
            </a:endParaRPr>
          </a:p>
        </p:txBody>
      </p:sp>
      <p:sp>
        <p:nvSpPr>
          <p:cNvPr id="10" name="文本框 9"/>
          <p:cNvSpPr txBox="1"/>
          <p:nvPr/>
        </p:nvSpPr>
        <p:spPr>
          <a:xfrm>
            <a:off x="34925" y="-41275"/>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a:xfrm>
            <a:off x="89297" y="19050"/>
            <a:ext cx="8641556" cy="627460"/>
          </a:xfrm>
        </p:spPr>
        <p:txBody>
          <a:bodyPr vert="horz" wrap="square" lIns="68580" tIns="34290" rIns="68580" bIns="34290" anchor="ctr"/>
          <a:lstStyle/>
          <a:p>
            <a:pPr algn="ctr"/>
            <a:r>
              <a:rPr lang="zh-CN" altLang="en-US" sz="2700" dirty="0">
                <a:latin typeface="宋体" panose="02010600030101010101" pitchFamily="2" charset="-122"/>
                <a:ea typeface="宋体" panose="02010600030101010101" pitchFamily="2" charset="-122"/>
                <a:cs typeface="宋体" panose="02010600030101010101" pitchFamily="2" charset="-122"/>
              </a:rPr>
              <a:t>目</a:t>
            </a:r>
            <a:r>
              <a:rPr lang="en-US" altLang="zh-CN" sz="2700" dirty="0">
                <a:latin typeface="宋体" panose="02010600030101010101" pitchFamily="2" charset="-122"/>
                <a:ea typeface="宋体" panose="02010600030101010101" pitchFamily="2" charset="-122"/>
                <a:cs typeface="宋体" panose="02010600030101010101" pitchFamily="2" charset="-122"/>
              </a:rPr>
              <a:t>        </a:t>
            </a:r>
            <a:r>
              <a:rPr lang="zh-CN" altLang="en-US" sz="2700" dirty="0">
                <a:latin typeface="宋体" panose="02010600030101010101" pitchFamily="2" charset="-122"/>
                <a:ea typeface="宋体" panose="02010600030101010101" pitchFamily="2" charset="-122"/>
                <a:cs typeface="宋体" panose="02010600030101010101" pitchFamily="2" charset="-122"/>
              </a:rPr>
              <a:t>录</a:t>
            </a:r>
            <a:endParaRPr lang="zh-CN" altLang="en-US" sz="2700" dirty="0">
              <a:latin typeface="宋体" panose="02010600030101010101" pitchFamily="2" charset="-122"/>
              <a:ea typeface="宋体" panose="02010600030101010101" pitchFamily="2" charset="-122"/>
              <a:cs typeface="宋体" panose="02010600030101010101" pitchFamily="2" charset="-122"/>
            </a:endParaRPr>
          </a:p>
        </p:txBody>
      </p:sp>
      <p:sp>
        <p:nvSpPr>
          <p:cNvPr id="153603" name="内容占位符 2"/>
          <p:cNvSpPr>
            <a:spLocks noGrp="1"/>
          </p:cNvSpPr>
          <p:nvPr>
            <p:ph idx="1"/>
          </p:nvPr>
        </p:nvSpPr>
        <p:spPr/>
        <p:txBody>
          <a:bodyPr vert="horz" wrap="square" lIns="67500" tIns="34290" rIns="68580" bIns="34290" anchor="t"/>
          <a:lstStyle/>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rgbClr val="FFFF00"/>
                </a:solidFill>
                <a:latin typeface="宋体" panose="02010600030101010101" pitchFamily="2" charset="-122"/>
                <a:ea typeface="宋体" panose="02010600030101010101" pitchFamily="2" charset="-122"/>
                <a:cs typeface="+mn-cs"/>
              </a:rPr>
              <a:t>一、权责清单系统概述</a:t>
            </a:r>
            <a:endParaRPr lang="zh-CN" altLang="en-US" sz="2100" b="1" dirty="0">
              <a:latin typeface="宋体" panose="02010600030101010101" pitchFamily="2" charset="-122"/>
              <a:ea typeface="宋体" panose="02010600030101010101" pitchFamily="2"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latin typeface="宋体" panose="02010600030101010101" pitchFamily="2" charset="-122"/>
                <a:ea typeface="宋体" panose="02010600030101010101" pitchFamily="2" charset="-122"/>
                <a:cs typeface="+mn-cs"/>
              </a:rPr>
              <a:t>二、系统业务流程介绍</a:t>
            </a:r>
            <a:endParaRPr lang="en-US" altLang="zh-CN" sz="2100" b="1" dirty="0">
              <a:latin typeface="宋体" panose="02010600030101010101" pitchFamily="2" charset="-122"/>
              <a:ea typeface="宋体" panose="02010600030101010101" pitchFamily="2"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latin typeface="宋体" panose="02010600030101010101" pitchFamily="2" charset="-122"/>
                <a:ea typeface="宋体" panose="02010600030101010101" pitchFamily="2" charset="-122"/>
                <a:cs typeface="+mn-cs"/>
              </a:rPr>
              <a:t>三、权责清单</a:t>
            </a:r>
            <a:r>
              <a:rPr lang="zh-CN" sz="2100" b="1" dirty="0">
                <a:latin typeface="宋体" panose="02010600030101010101" pitchFamily="2" charset="-122"/>
                <a:ea typeface="宋体" panose="02010600030101010101" pitchFamily="2" charset="-122"/>
                <a:cs typeface="+mn-cs"/>
              </a:rPr>
              <a:t>系统演示</a:t>
            </a: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endParaRPr lang="en-US" altLang="zh-CN" sz="1200" dirty="0">
              <a:latin typeface="微软雅黑" panose="020B0503020204020204" pitchFamily="34" charset="-122"/>
              <a:ea typeface="微软雅黑" panose="020B0503020204020204" pitchFamily="34" charset="-122"/>
              <a:cs typeface="+mn-cs"/>
            </a:endParaRPr>
          </a:p>
          <a:p>
            <a:pPr marL="0" indent="0">
              <a:buClr>
                <a:schemeClr val="bg1"/>
              </a:buClr>
              <a:buFont typeface="Wingdings" panose="05000000000000000000" pitchFamily="2" charset="2"/>
              <a:buNone/>
            </a:pPr>
            <a:endParaRPr lang="en-US" altLang="zh-CN" sz="2100" b="1" dirty="0">
              <a:solidFill>
                <a:srgbClr val="FFFF00"/>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7155" y="2623185"/>
            <a:ext cx="5420995" cy="2453005"/>
          </a:xfrm>
          <a:prstGeom prst="rect">
            <a:avLst/>
          </a:prstGeom>
        </p:spPr>
      </p:pic>
      <p:sp>
        <p:nvSpPr>
          <p:cNvPr id="100" name="文本框 99"/>
          <p:cNvSpPr txBox="1"/>
          <p:nvPr/>
        </p:nvSpPr>
        <p:spPr>
          <a:xfrm>
            <a:off x="493395" y="641033"/>
            <a:ext cx="5080000" cy="306705"/>
          </a:xfrm>
          <a:prstGeom prst="rect">
            <a:avLst/>
          </a:prstGeom>
          <a:noFill/>
          <a:ln w="9525">
            <a:noFill/>
          </a:ln>
        </p:spPr>
        <p:txBody>
          <a:bodyPr>
            <a:spAutoFit/>
          </a:bodyPr>
          <a:p>
            <a:pPr marL="0" indent="0"/>
            <a:r>
              <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部门梳理</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9" name="文本框 8"/>
          <p:cNvSpPr txBox="1"/>
          <p:nvPr/>
        </p:nvSpPr>
        <p:spPr>
          <a:xfrm>
            <a:off x="298450" y="1019810"/>
            <a:ext cx="8717280" cy="306705"/>
          </a:xfrm>
          <a:prstGeom prst="rect">
            <a:avLst/>
          </a:prstGeom>
          <a:noFill/>
        </p:spPr>
        <p:txBody>
          <a:bodyPr wrap="non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8</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填写服务收费：有无收费，收费环节，收费地方，收费时间，收费方式，收费项目</a:t>
            </a:r>
            <a:r>
              <a:rPr lang="zh-CN" sz="1400">
                <a:latin typeface="宋体" panose="02010600030101010101" pitchFamily="2" charset="-122"/>
                <a:cs typeface="宋体" panose="02010600030101010101" pitchFamily="2" charset="-122"/>
                <a:sym typeface="+mn-ea"/>
              </a:rPr>
              <a:t>，选择之后选择暂存</a:t>
            </a:r>
            <a:endParaRPr lang="zh-CN" sz="1400">
              <a:latin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2"/>
          <a:stretch>
            <a:fillRect/>
          </a:stretch>
        </p:blipFill>
        <p:spPr>
          <a:xfrm>
            <a:off x="1130935" y="2623185"/>
            <a:ext cx="5302250" cy="2453005"/>
          </a:xfrm>
          <a:prstGeom prst="rect">
            <a:avLst/>
          </a:prstGeom>
        </p:spPr>
      </p:pic>
      <p:sp>
        <p:nvSpPr>
          <p:cNvPr id="4" name="文本框 3"/>
          <p:cNvSpPr txBox="1"/>
          <p:nvPr/>
        </p:nvSpPr>
        <p:spPr>
          <a:xfrm>
            <a:off x="298450" y="1254760"/>
            <a:ext cx="7515225" cy="306705"/>
          </a:xfrm>
          <a:prstGeom prst="rect">
            <a:avLst/>
          </a:prstGeom>
          <a:noFill/>
        </p:spPr>
        <p:txBody>
          <a:bodyPr wrap="squar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9</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填写前置事项：前置许可依据 </a:t>
            </a:r>
            <a:r>
              <a:rPr lang="zh-CN" sz="1400">
                <a:latin typeface="宋体" panose="02010600030101010101" pitchFamily="2" charset="-122"/>
                <a:cs typeface="宋体" panose="02010600030101010101" pitchFamily="2" charset="-122"/>
                <a:sym typeface="+mn-ea"/>
              </a:rPr>
              <a:t>，选择之后选择暂存</a:t>
            </a:r>
            <a:endParaRPr lang="zh-CN" sz="1400">
              <a:latin typeface="宋体" panose="02010600030101010101" pitchFamily="2" charset="-122"/>
              <a:cs typeface="宋体" panose="02010600030101010101" pitchFamily="2" charset="-122"/>
              <a:sym typeface="+mn-ea"/>
            </a:endParaRPr>
          </a:p>
        </p:txBody>
      </p:sp>
      <p:pic>
        <p:nvPicPr>
          <p:cNvPr id="5" name="图片 4"/>
          <p:cNvPicPr>
            <a:picLocks noChangeAspect="1"/>
          </p:cNvPicPr>
          <p:nvPr/>
        </p:nvPicPr>
        <p:blipFill>
          <a:blip r:embed="rId3"/>
          <a:stretch>
            <a:fillRect/>
          </a:stretch>
        </p:blipFill>
        <p:spPr>
          <a:xfrm>
            <a:off x="2492375" y="2653030"/>
            <a:ext cx="5354320" cy="2393315"/>
          </a:xfrm>
          <a:prstGeom prst="rect">
            <a:avLst/>
          </a:prstGeom>
        </p:spPr>
      </p:pic>
      <p:sp>
        <p:nvSpPr>
          <p:cNvPr id="6" name="文本框 5"/>
          <p:cNvSpPr txBox="1"/>
          <p:nvPr/>
        </p:nvSpPr>
        <p:spPr>
          <a:xfrm>
            <a:off x="265430" y="1489075"/>
            <a:ext cx="5694680" cy="306705"/>
          </a:xfrm>
          <a:prstGeom prst="rect">
            <a:avLst/>
          </a:prstGeom>
          <a:noFill/>
        </p:spPr>
        <p:txBody>
          <a:bodyPr wrap="non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10</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填写中介服务：实施依据 </a:t>
            </a:r>
            <a:r>
              <a:rPr lang="zh-CN" sz="1400">
                <a:latin typeface="宋体" panose="02010600030101010101" pitchFamily="2" charset="-122"/>
                <a:cs typeface="宋体" panose="02010600030101010101" pitchFamily="2" charset="-122"/>
                <a:sym typeface="+mn-ea"/>
              </a:rPr>
              <a:t>，辅助许可项目，选择之后选择暂存</a:t>
            </a:r>
            <a:endParaRPr lang="zh-CN" sz="1400">
              <a:latin typeface="宋体" panose="02010600030101010101" pitchFamily="2" charset="-122"/>
              <a:cs typeface="宋体" panose="02010600030101010101" pitchFamily="2" charset="-122"/>
              <a:sym typeface="+mn-ea"/>
            </a:endParaRPr>
          </a:p>
        </p:txBody>
      </p:sp>
      <p:pic>
        <p:nvPicPr>
          <p:cNvPr id="7" name="图片 6"/>
          <p:cNvPicPr>
            <a:picLocks noChangeAspect="1"/>
          </p:cNvPicPr>
          <p:nvPr/>
        </p:nvPicPr>
        <p:blipFill>
          <a:blip r:embed="rId4"/>
          <a:stretch>
            <a:fillRect/>
          </a:stretch>
        </p:blipFill>
        <p:spPr>
          <a:xfrm>
            <a:off x="3701415" y="2724785"/>
            <a:ext cx="5005070" cy="2249170"/>
          </a:xfrm>
          <a:prstGeom prst="rect">
            <a:avLst/>
          </a:prstGeom>
        </p:spPr>
      </p:pic>
      <p:sp>
        <p:nvSpPr>
          <p:cNvPr id="8" name="文本框 7"/>
          <p:cNvSpPr txBox="1"/>
          <p:nvPr/>
        </p:nvSpPr>
        <p:spPr>
          <a:xfrm>
            <a:off x="248920" y="1759585"/>
            <a:ext cx="8857615" cy="737235"/>
          </a:xfrm>
          <a:prstGeom prst="rect">
            <a:avLst/>
          </a:prstGeom>
          <a:noFill/>
        </p:spPr>
        <p:txBody>
          <a:bodyPr wrap="squar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11</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填写办理流程：窗口办理流程说明 </a:t>
            </a:r>
            <a:r>
              <a:rPr lang="zh-CN" sz="1400">
                <a:latin typeface="宋体" panose="02010600030101010101" pitchFamily="2" charset="-122"/>
                <a:cs typeface="宋体" panose="02010600030101010101" pitchFamily="2" charset="-122"/>
                <a:sym typeface="+mn-ea"/>
              </a:rPr>
              <a:t>，窗口办理流程图，网上办理流程说明，网上办理流程图，</a:t>
            </a:r>
            <a:endParaRPr lang="zh-CN" sz="1400">
              <a:latin typeface="宋体" panose="02010600030101010101" pitchFamily="2" charset="-122"/>
              <a:cs typeface="宋体" panose="02010600030101010101" pitchFamily="2" charset="-122"/>
              <a:sym typeface="+mn-ea"/>
            </a:endParaRPr>
          </a:p>
          <a:p>
            <a:pPr marL="269875" indent="-269875" algn="l"/>
            <a:r>
              <a:rPr lang="zh-CN" sz="1400">
                <a:latin typeface="宋体" panose="02010600030101010101" pitchFamily="2" charset="-122"/>
                <a:cs typeface="宋体" panose="02010600030101010101" pitchFamily="2" charset="-122"/>
                <a:sym typeface="+mn-ea"/>
              </a:rPr>
              <a:t>内部许可流程说明，内部许可流程图，许可环节，取号或预约，申请，受理，有无特殊审查，办理审查，决定，</a:t>
            </a:r>
            <a:endParaRPr lang="zh-CN" sz="1400">
              <a:latin typeface="宋体" panose="02010600030101010101" pitchFamily="2" charset="-122"/>
              <a:cs typeface="宋体" panose="02010600030101010101" pitchFamily="2" charset="-122"/>
              <a:sym typeface="+mn-ea"/>
            </a:endParaRPr>
          </a:p>
          <a:p>
            <a:pPr marL="269875" indent="-269875" algn="l"/>
            <a:r>
              <a:rPr lang="zh-CN" sz="1400">
                <a:latin typeface="宋体" panose="02010600030101010101" pitchFamily="2" charset="-122"/>
                <a:cs typeface="宋体" panose="02010600030101010101" pitchFamily="2" charset="-122"/>
                <a:sym typeface="+mn-ea"/>
              </a:rPr>
              <a:t>证件制作与送达，归档，决定公开，，中止办理，终止办理，选择之后选择暂存</a:t>
            </a:r>
            <a:endParaRPr lang="zh-CN" sz="1400">
              <a:latin typeface="宋体" panose="02010600030101010101" pitchFamily="2" charset="-122"/>
              <a:cs typeface="宋体" panose="02010600030101010101" pitchFamily="2" charset="-122"/>
              <a:sym typeface="+mn-ea"/>
            </a:endParaRPr>
          </a:p>
        </p:txBody>
      </p:sp>
      <p:sp>
        <p:nvSpPr>
          <p:cNvPr id="10" name="文本框 9"/>
          <p:cNvSpPr txBox="1"/>
          <p:nvPr/>
        </p:nvSpPr>
        <p:spPr>
          <a:xfrm>
            <a:off x="34925"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65150" y="425768"/>
            <a:ext cx="5080000" cy="306705"/>
          </a:xfrm>
          <a:prstGeom prst="rect">
            <a:avLst/>
          </a:prstGeom>
          <a:noFill/>
          <a:ln w="9525">
            <a:noFill/>
          </a:ln>
        </p:spPr>
        <p:txBody>
          <a:bodyPr>
            <a:spAutoFit/>
          </a:bodyPr>
          <a:p>
            <a:pPr marL="0" indent="0"/>
            <a:r>
              <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部门梳理</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6" name="文本框 5"/>
          <p:cNvSpPr txBox="1"/>
          <p:nvPr/>
        </p:nvSpPr>
        <p:spPr>
          <a:xfrm>
            <a:off x="337185" y="699770"/>
            <a:ext cx="8050530" cy="737235"/>
          </a:xfrm>
          <a:prstGeom prst="rect">
            <a:avLst/>
          </a:prstGeom>
          <a:noFill/>
        </p:spPr>
        <p:txBody>
          <a:bodyPr wrap="square" rtlCol="0" anchor="t">
            <a:spAutoFit/>
          </a:bodyPr>
          <a:p>
            <a:pPr marL="269875" indent="-269875" algn="l"/>
            <a:r>
              <a:rPr lang="zh-CN" altLang="en-US" sz="12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12</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填写办理服务：是否进驻行政服务大厅 </a:t>
            </a:r>
            <a:r>
              <a:rPr lang="zh-CN" sz="1400">
                <a:latin typeface="宋体" panose="02010600030101010101" pitchFamily="2" charset="-122"/>
                <a:cs typeface="宋体" panose="02010600030101010101" pitchFamily="2" charset="-122"/>
                <a:sym typeface="+mn-ea"/>
              </a:rPr>
              <a:t>，运行系统层级，业务系统名称，是否需要身份认证，</a:t>
            </a:r>
            <a:endParaRPr lang="zh-CN" sz="1400">
              <a:latin typeface="宋体" panose="02010600030101010101" pitchFamily="2" charset="-122"/>
              <a:cs typeface="宋体" panose="02010600030101010101" pitchFamily="2" charset="-122"/>
              <a:sym typeface="+mn-ea"/>
            </a:endParaRPr>
          </a:p>
          <a:p>
            <a:pPr marL="269875" indent="-269875" algn="l"/>
            <a:r>
              <a:rPr lang="zh-CN" sz="1400">
                <a:latin typeface="宋体" panose="02010600030101010101" pitchFamily="2" charset="-122"/>
                <a:cs typeface="宋体" panose="02010600030101010101" pitchFamily="2" charset="-122"/>
                <a:sym typeface="+mn-ea"/>
              </a:rPr>
              <a:t>是否涉外，通办范围，网上服务，预约服务，窗口办理进程查询，为申请人提供帮助办件类型</a:t>
            </a:r>
            <a:endParaRPr lang="zh-CN" sz="1400">
              <a:latin typeface="宋体" panose="02010600030101010101" pitchFamily="2" charset="-122"/>
              <a:cs typeface="宋体" panose="02010600030101010101" pitchFamily="2" charset="-122"/>
              <a:sym typeface="+mn-ea"/>
            </a:endParaRPr>
          </a:p>
          <a:p>
            <a:pPr marL="269875" indent="-269875" algn="l"/>
            <a:r>
              <a:rPr lang="zh-CN" sz="1400">
                <a:latin typeface="宋体" panose="02010600030101010101" pitchFamily="2" charset="-122"/>
                <a:cs typeface="宋体" panose="02010600030101010101" pitchFamily="2" charset="-122"/>
                <a:sym typeface="+mn-ea"/>
              </a:rPr>
              <a:t>，选择之后选择暂存</a:t>
            </a:r>
            <a:endParaRPr lang="zh-CN" sz="1400">
              <a:latin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5880" y="2687320"/>
            <a:ext cx="4977765" cy="2415540"/>
          </a:xfrm>
          <a:prstGeom prst="rect">
            <a:avLst/>
          </a:prstGeom>
        </p:spPr>
      </p:pic>
      <p:pic>
        <p:nvPicPr>
          <p:cNvPr id="3" name="图片 2"/>
          <p:cNvPicPr>
            <a:picLocks noChangeAspect="1"/>
          </p:cNvPicPr>
          <p:nvPr/>
        </p:nvPicPr>
        <p:blipFill>
          <a:blip r:embed="rId2"/>
          <a:stretch>
            <a:fillRect/>
          </a:stretch>
        </p:blipFill>
        <p:spPr>
          <a:xfrm>
            <a:off x="1667510" y="2684145"/>
            <a:ext cx="5462905" cy="2418715"/>
          </a:xfrm>
          <a:prstGeom prst="rect">
            <a:avLst/>
          </a:prstGeom>
        </p:spPr>
      </p:pic>
      <p:sp>
        <p:nvSpPr>
          <p:cNvPr id="4" name="文本框 3"/>
          <p:cNvSpPr txBox="1"/>
          <p:nvPr/>
        </p:nvSpPr>
        <p:spPr>
          <a:xfrm>
            <a:off x="320675" y="1400810"/>
            <a:ext cx="7916545" cy="521970"/>
          </a:xfrm>
          <a:prstGeom prst="rect">
            <a:avLst/>
          </a:prstGeom>
          <a:noFill/>
        </p:spPr>
        <p:txBody>
          <a:bodyPr wrap="squar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13</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填写服务咨询：服务咨询岗位职责和权限，咨询工作程序，常见问题，咨询途径</a:t>
            </a:r>
            <a:r>
              <a:rPr lang="zh-CN" sz="1400">
                <a:latin typeface="宋体" panose="02010600030101010101" pitchFamily="2" charset="-122"/>
                <a:cs typeface="宋体" panose="02010600030101010101" pitchFamily="2" charset="-122"/>
                <a:sym typeface="+mn-ea"/>
              </a:rPr>
              <a:t>，咨询回复，选择之后选择暂存</a:t>
            </a:r>
            <a:endParaRPr lang="zh-CN" sz="1400">
              <a:latin typeface="宋体" panose="02010600030101010101" pitchFamily="2" charset="-122"/>
              <a:cs typeface="宋体" panose="02010600030101010101" pitchFamily="2" charset="-122"/>
              <a:sym typeface="+mn-ea"/>
            </a:endParaRPr>
          </a:p>
        </p:txBody>
      </p:sp>
      <p:pic>
        <p:nvPicPr>
          <p:cNvPr id="5" name="图片 4"/>
          <p:cNvPicPr>
            <a:picLocks noChangeAspect="1"/>
          </p:cNvPicPr>
          <p:nvPr/>
        </p:nvPicPr>
        <p:blipFill>
          <a:blip r:embed="rId3"/>
          <a:stretch>
            <a:fillRect/>
          </a:stretch>
        </p:blipFill>
        <p:spPr>
          <a:xfrm>
            <a:off x="2686685" y="2644775"/>
            <a:ext cx="5439410" cy="2458085"/>
          </a:xfrm>
          <a:prstGeom prst="rect">
            <a:avLst/>
          </a:prstGeom>
        </p:spPr>
      </p:pic>
      <p:sp>
        <p:nvSpPr>
          <p:cNvPr id="7" name="文本框 6"/>
          <p:cNvSpPr txBox="1"/>
          <p:nvPr/>
        </p:nvSpPr>
        <p:spPr>
          <a:xfrm>
            <a:off x="304165" y="1886585"/>
            <a:ext cx="5758180" cy="306705"/>
          </a:xfrm>
          <a:prstGeom prst="rect">
            <a:avLst/>
          </a:prstGeom>
          <a:noFill/>
        </p:spPr>
        <p:txBody>
          <a:bodyPr wrap="non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14</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填写法律救济：投诉，行政复议，行政诉讼，</a:t>
            </a:r>
            <a:r>
              <a:rPr lang="zh-CN" sz="1400">
                <a:latin typeface="宋体" panose="02010600030101010101" pitchFamily="2" charset="-122"/>
                <a:cs typeface="宋体" panose="02010600030101010101" pitchFamily="2" charset="-122"/>
                <a:sym typeface="+mn-ea"/>
              </a:rPr>
              <a:t>选择之后选择暂</a:t>
            </a:r>
            <a:r>
              <a:rPr lang="zh-CN" sz="1200">
                <a:latin typeface="宋体" panose="02010600030101010101" pitchFamily="2" charset="-122"/>
                <a:cs typeface="宋体" panose="02010600030101010101" pitchFamily="2" charset="-122"/>
                <a:sym typeface="+mn-ea"/>
              </a:rPr>
              <a:t>存</a:t>
            </a:r>
            <a:endParaRPr lang="zh-CN" sz="1200">
              <a:latin typeface="宋体" panose="02010600030101010101" pitchFamily="2" charset="-122"/>
              <a:cs typeface="宋体" panose="02010600030101010101" pitchFamily="2" charset="-122"/>
              <a:sym typeface="+mn-ea"/>
            </a:endParaRPr>
          </a:p>
        </p:txBody>
      </p:sp>
      <p:pic>
        <p:nvPicPr>
          <p:cNvPr id="8" name="图片 7"/>
          <p:cNvPicPr>
            <a:picLocks noChangeAspect="1"/>
          </p:cNvPicPr>
          <p:nvPr/>
        </p:nvPicPr>
        <p:blipFill>
          <a:blip r:embed="rId4"/>
          <a:stretch>
            <a:fillRect/>
          </a:stretch>
        </p:blipFill>
        <p:spPr>
          <a:xfrm>
            <a:off x="3860800" y="2687320"/>
            <a:ext cx="5144770" cy="2312035"/>
          </a:xfrm>
          <a:prstGeom prst="rect">
            <a:avLst/>
          </a:prstGeom>
        </p:spPr>
      </p:pic>
      <p:sp>
        <p:nvSpPr>
          <p:cNvPr id="9" name="文本框 8"/>
          <p:cNvSpPr txBox="1"/>
          <p:nvPr/>
        </p:nvSpPr>
        <p:spPr>
          <a:xfrm>
            <a:off x="287655" y="2157095"/>
            <a:ext cx="6850380" cy="306705"/>
          </a:xfrm>
          <a:prstGeom prst="rect">
            <a:avLst/>
          </a:prstGeom>
          <a:noFill/>
        </p:spPr>
        <p:txBody>
          <a:bodyPr wrap="non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15</a:t>
            </a:r>
            <a:r>
              <a:rPr lang="zh-CN" altLang="en-US" sz="1400">
                <a:latin typeface="宋体" panose="02010600030101010101" pitchFamily="2" charset="-122"/>
                <a:cs typeface="宋体" panose="02010600030101010101" pitchFamily="2" charset="-122"/>
                <a:sym typeface="+mn-ea"/>
              </a:rPr>
              <a:t>）</a:t>
            </a:r>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填写权利义务：申请人应享有权利，申请人依法履行义务，</a:t>
            </a:r>
            <a:r>
              <a:rPr lang="zh-CN" sz="1400">
                <a:latin typeface="宋体" panose="02010600030101010101" pitchFamily="2" charset="-122"/>
                <a:cs typeface="宋体" panose="02010600030101010101" pitchFamily="2" charset="-122"/>
                <a:sym typeface="+mn-ea"/>
              </a:rPr>
              <a:t>选择之后选择暂存</a:t>
            </a:r>
            <a:endParaRPr lang="zh-CN" sz="1400">
              <a:latin typeface="宋体" panose="02010600030101010101" pitchFamily="2" charset="-122"/>
              <a:cs typeface="宋体" panose="02010600030101010101" pitchFamily="2" charset="-122"/>
              <a:sym typeface="+mn-ea"/>
            </a:endParaRPr>
          </a:p>
        </p:txBody>
      </p:sp>
      <p:sp>
        <p:nvSpPr>
          <p:cNvPr id="10" name="文本框 9"/>
          <p:cNvSpPr txBox="1"/>
          <p:nvPr/>
        </p:nvSpPr>
        <p:spPr>
          <a:xfrm>
            <a:off x="34925"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36905" y="497523"/>
            <a:ext cx="5080000" cy="306705"/>
          </a:xfrm>
          <a:prstGeom prst="rect">
            <a:avLst/>
          </a:prstGeom>
          <a:noFill/>
          <a:ln w="9525">
            <a:noFill/>
          </a:ln>
        </p:spPr>
        <p:txBody>
          <a:bodyPr>
            <a:spAutoFit/>
          </a:bodyPr>
          <a:p>
            <a:pPr marL="0" indent="0"/>
            <a:r>
              <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部门梳理</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6" name="文本框 5"/>
          <p:cNvSpPr txBox="1"/>
          <p:nvPr/>
        </p:nvSpPr>
        <p:spPr>
          <a:xfrm>
            <a:off x="346075" y="1337945"/>
            <a:ext cx="7828280" cy="521970"/>
          </a:xfrm>
          <a:prstGeom prst="rect">
            <a:avLst/>
          </a:prstGeom>
          <a:noFill/>
        </p:spPr>
        <p:txBody>
          <a:bodyPr wrap="non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17</a:t>
            </a:r>
            <a:r>
              <a:rPr lang="zh-CN" altLang="en-US" sz="1400">
                <a:latin typeface="宋体" panose="02010600030101010101" pitchFamily="2" charset="-122"/>
                <a:cs typeface="宋体" panose="02010600030101010101" pitchFamily="2" charset="-122"/>
                <a:sym typeface="+mn-ea"/>
              </a:rPr>
              <a:t>）填写监督检查：检查方式，填写完成</a:t>
            </a:r>
            <a:r>
              <a:rPr lang="zh-CN" sz="1400">
                <a:latin typeface="宋体" panose="02010600030101010101" pitchFamily="2" charset="-122"/>
                <a:cs typeface="宋体" panose="02010600030101010101" pitchFamily="2" charset="-122"/>
                <a:sym typeface="+mn-ea"/>
              </a:rPr>
              <a:t>之后选择暂存，所有表单填写完成之后选择报审给下一</a:t>
            </a:r>
            <a:endParaRPr lang="zh-CN" sz="1400">
              <a:latin typeface="宋体" panose="02010600030101010101" pitchFamily="2" charset="-122"/>
              <a:cs typeface="宋体" panose="02010600030101010101" pitchFamily="2" charset="-122"/>
              <a:sym typeface="+mn-ea"/>
            </a:endParaRPr>
          </a:p>
          <a:p>
            <a:pPr marL="269875" indent="-269875" algn="l"/>
            <a:r>
              <a:rPr lang="zh-CN" sz="1400">
                <a:latin typeface="宋体" panose="02010600030101010101" pitchFamily="2" charset="-122"/>
                <a:cs typeface="宋体" panose="02010600030101010101" pitchFamily="2" charset="-122"/>
                <a:sym typeface="+mn-ea"/>
              </a:rPr>
              <a:t>环节人进行审批</a:t>
            </a:r>
            <a:endParaRPr lang="zh-CN" sz="1400">
              <a:latin typeface="宋体" panose="02010600030101010101" pitchFamily="2" charset="-122"/>
              <a:cs typeface="宋体" panose="02010600030101010101" pitchFamily="2" charset="-122"/>
              <a:sym typeface="+mn-ea"/>
            </a:endParaRPr>
          </a:p>
        </p:txBody>
      </p:sp>
      <p:sp>
        <p:nvSpPr>
          <p:cNvPr id="5" name="文本框 4"/>
          <p:cNvSpPr txBox="1"/>
          <p:nvPr/>
        </p:nvSpPr>
        <p:spPr>
          <a:xfrm>
            <a:off x="337185" y="813435"/>
            <a:ext cx="7828280" cy="521970"/>
          </a:xfrm>
          <a:prstGeom prst="rect">
            <a:avLst/>
          </a:prstGeom>
          <a:noFill/>
        </p:spPr>
        <p:txBody>
          <a:bodyPr wrap="none" rtlCol="0" anchor="t">
            <a:spAutoFit/>
          </a:bodyPr>
          <a:p>
            <a:pPr marL="269875" indent="-269875" algn="l"/>
            <a:r>
              <a:rPr lang="zh-CN" altLang="en-US" sz="1400">
                <a:latin typeface="宋体" panose="02010600030101010101" pitchFamily="2" charset="-122"/>
                <a:cs typeface="宋体" panose="02010600030101010101" pitchFamily="2" charset="-122"/>
                <a:sym typeface="+mn-ea"/>
              </a:rPr>
              <a:t>（</a:t>
            </a:r>
            <a:r>
              <a:rPr lang="en-US" altLang="zh-CN" sz="1400">
                <a:latin typeface="宋体" panose="02010600030101010101" pitchFamily="2" charset="-122"/>
                <a:cs typeface="宋体" panose="02010600030101010101" pitchFamily="2" charset="-122"/>
                <a:sym typeface="+mn-ea"/>
              </a:rPr>
              <a:t>16</a:t>
            </a:r>
            <a:r>
              <a:rPr lang="zh-CN" altLang="en-US" sz="1400">
                <a:latin typeface="宋体" panose="02010600030101010101" pitchFamily="2" charset="-122"/>
                <a:cs typeface="宋体" panose="02010600030101010101" pitchFamily="2" charset="-122"/>
                <a:sym typeface="+mn-ea"/>
              </a:rPr>
              <a:t>）填写目录管理：是否支持外文翻译，服务对象，是否网上办理，是否存在委托、下放、停止</a:t>
            </a:r>
            <a:endParaRPr lang="zh-CN" altLang="en-US" sz="1400">
              <a:latin typeface="宋体" panose="02010600030101010101" pitchFamily="2" charset="-122"/>
              <a:cs typeface="宋体" panose="02010600030101010101" pitchFamily="2" charset="-122"/>
              <a:sym typeface="+mn-ea"/>
            </a:endParaRPr>
          </a:p>
          <a:p>
            <a:pPr marL="269875" indent="-269875" algn="l"/>
            <a:r>
              <a:rPr lang="zh-CN" altLang="en-US" sz="1400">
                <a:latin typeface="宋体" panose="02010600030101010101" pitchFamily="2" charset="-122"/>
                <a:cs typeface="宋体" panose="02010600030101010101" pitchFamily="2" charset="-122"/>
                <a:sym typeface="+mn-ea"/>
              </a:rPr>
              <a:t>实施情况，责任事项 ，问责依据及监督方式，填写完成之后选择暂存</a:t>
            </a:r>
            <a:endParaRPr lang="zh-CN" altLang="en-US" sz="1400">
              <a:latin typeface="宋体" panose="02010600030101010101" pitchFamily="2" charset="-122"/>
              <a:cs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337185" y="2240280"/>
            <a:ext cx="5986145" cy="2701290"/>
          </a:xfrm>
          <a:prstGeom prst="rect">
            <a:avLst/>
          </a:prstGeom>
        </p:spPr>
      </p:pic>
      <p:pic>
        <p:nvPicPr>
          <p:cNvPr id="8" name="图片 7"/>
          <p:cNvPicPr>
            <a:picLocks noChangeAspect="1"/>
          </p:cNvPicPr>
          <p:nvPr/>
        </p:nvPicPr>
        <p:blipFill>
          <a:blip r:embed="rId2"/>
          <a:stretch>
            <a:fillRect/>
          </a:stretch>
        </p:blipFill>
        <p:spPr>
          <a:xfrm>
            <a:off x="2784475" y="2306320"/>
            <a:ext cx="5593080" cy="2569210"/>
          </a:xfrm>
          <a:prstGeom prst="rect">
            <a:avLst/>
          </a:prstGeom>
        </p:spPr>
      </p:pic>
      <p:pic>
        <p:nvPicPr>
          <p:cNvPr id="9" name="图片 8"/>
          <p:cNvPicPr>
            <a:picLocks noChangeAspect="1"/>
          </p:cNvPicPr>
          <p:nvPr/>
        </p:nvPicPr>
        <p:blipFill>
          <a:blip r:embed="rId3"/>
          <a:stretch>
            <a:fillRect/>
          </a:stretch>
        </p:blipFill>
        <p:spPr>
          <a:xfrm>
            <a:off x="3321685" y="2654935"/>
            <a:ext cx="5784215" cy="1633855"/>
          </a:xfrm>
          <a:prstGeom prst="rect">
            <a:avLst/>
          </a:prstGeom>
        </p:spPr>
      </p:pic>
      <p:sp>
        <p:nvSpPr>
          <p:cNvPr id="2" name="文本框 1"/>
          <p:cNvSpPr txBox="1"/>
          <p:nvPr/>
        </p:nvSpPr>
        <p:spPr>
          <a:xfrm>
            <a:off x="106680"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81355" y="497523"/>
            <a:ext cx="5080000" cy="306705"/>
          </a:xfrm>
          <a:prstGeom prst="rect">
            <a:avLst/>
          </a:prstGeom>
          <a:noFill/>
          <a:ln w="9525">
            <a:noFill/>
          </a:ln>
        </p:spPr>
        <p:txBody>
          <a:bodyPr>
            <a:spAutoFit/>
          </a:bodyPr>
          <a:p>
            <a:pPr marL="0" indent="0"/>
            <a:r>
              <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编办初审</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9" name="文本框 8"/>
          <p:cNvSpPr txBox="1"/>
          <p:nvPr/>
        </p:nvSpPr>
        <p:spPr>
          <a:xfrm>
            <a:off x="565150" y="804545"/>
            <a:ext cx="8094980" cy="521970"/>
          </a:xfrm>
          <a:prstGeom prst="rect">
            <a:avLst/>
          </a:prstGeom>
          <a:noFill/>
        </p:spPr>
        <p:txBody>
          <a:bodyPr wrap="none" rtlCol="0" anchor="t">
            <a:spAutoFit/>
          </a:bodyPr>
          <a:p>
            <a:pPr marL="269875" indent="-269875" algn="l"/>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在编办初审人员待办业务选择到此报审业务审查所有提交材料表单是否符合法律法规，选择初审通过</a:t>
            </a:r>
            <a:endParaRPr lang="zh-CN" altLang="en-US" sz="1400">
              <a:latin typeface="宋体" panose="02010600030101010101" pitchFamily="2" charset="-122"/>
              <a:cs typeface="宋体" panose="02010600030101010101" pitchFamily="2" charset="-122"/>
              <a:sym typeface="+mn-ea"/>
            </a:endParaRPr>
          </a:p>
          <a:p>
            <a:pPr marL="269875" indent="-269875" algn="l"/>
            <a:r>
              <a:rPr lang="zh-CN" altLang="en-US" sz="1400">
                <a:latin typeface="宋体" panose="02010600030101010101" pitchFamily="2" charset="-122"/>
                <a:cs typeface="宋体" panose="02010600030101010101" pitchFamily="2" charset="-122"/>
                <a:sym typeface="+mn-ea"/>
              </a:rPr>
              <a:t>以及驳回。</a:t>
            </a:r>
            <a:endParaRPr lang="zh-CN" altLang="en-US" sz="1400">
              <a:latin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685800" y="1419225"/>
            <a:ext cx="7114540" cy="3281680"/>
          </a:xfrm>
          <a:prstGeom prst="rect">
            <a:avLst/>
          </a:prstGeom>
        </p:spPr>
      </p:pic>
      <p:sp>
        <p:nvSpPr>
          <p:cNvPr id="2" name="文本框 1"/>
          <p:cNvSpPr txBox="1"/>
          <p:nvPr/>
        </p:nvSpPr>
        <p:spPr>
          <a:xfrm>
            <a:off x="-36830"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36905" y="569278"/>
            <a:ext cx="5080000" cy="306705"/>
          </a:xfrm>
          <a:prstGeom prst="rect">
            <a:avLst/>
          </a:prstGeom>
          <a:noFill/>
          <a:ln w="9525">
            <a:noFill/>
          </a:ln>
        </p:spPr>
        <p:txBody>
          <a:bodyPr>
            <a:spAutoFit/>
          </a:bodyPr>
          <a:p>
            <a:pPr marL="0" indent="0"/>
            <a:r>
              <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编办核准</a:t>
            </a:r>
            <a:endPar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9" name="文本框 8"/>
          <p:cNvSpPr txBox="1"/>
          <p:nvPr/>
        </p:nvSpPr>
        <p:spPr>
          <a:xfrm>
            <a:off x="565150" y="885190"/>
            <a:ext cx="8094980" cy="521970"/>
          </a:xfrm>
          <a:prstGeom prst="rect">
            <a:avLst/>
          </a:prstGeom>
          <a:noFill/>
        </p:spPr>
        <p:txBody>
          <a:bodyPr wrap="none" rtlCol="0" anchor="t">
            <a:spAutoFit/>
          </a:bodyPr>
          <a:p>
            <a:pPr marL="269875" indent="-269875" algn="l"/>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在编办审核人员待办业务选择到此报审业务审查所有提交材料表单是否符合法律法规，选择核准通过</a:t>
            </a:r>
            <a:endParaRPr lang="zh-CN" altLang="en-US" sz="1400">
              <a:latin typeface="宋体" panose="02010600030101010101" pitchFamily="2" charset="-122"/>
              <a:cs typeface="宋体" panose="02010600030101010101" pitchFamily="2" charset="-122"/>
              <a:sym typeface="+mn-ea"/>
            </a:endParaRPr>
          </a:p>
          <a:p>
            <a:pPr marL="269875" indent="-269875" algn="l"/>
            <a:r>
              <a:rPr lang="zh-CN" altLang="en-US" sz="1400">
                <a:latin typeface="宋体" panose="02010600030101010101" pitchFamily="2" charset="-122"/>
                <a:cs typeface="宋体" panose="02010600030101010101" pitchFamily="2" charset="-122"/>
                <a:sym typeface="+mn-ea"/>
              </a:rPr>
              <a:t>以及驳回。</a:t>
            </a:r>
            <a:endParaRPr lang="zh-CN" altLang="en-US" sz="1400">
              <a:latin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1066165" y="1706245"/>
            <a:ext cx="6678930" cy="2980690"/>
          </a:xfrm>
          <a:prstGeom prst="rect">
            <a:avLst/>
          </a:prstGeom>
        </p:spPr>
      </p:pic>
      <p:sp>
        <p:nvSpPr>
          <p:cNvPr id="2" name="文本框 1"/>
          <p:cNvSpPr txBox="1"/>
          <p:nvPr/>
        </p:nvSpPr>
        <p:spPr>
          <a:xfrm>
            <a:off x="106680"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93420" y="721678"/>
            <a:ext cx="5080000" cy="306705"/>
          </a:xfrm>
          <a:prstGeom prst="rect">
            <a:avLst/>
          </a:prstGeom>
          <a:noFill/>
          <a:ln w="9525">
            <a:noFill/>
          </a:ln>
        </p:spPr>
        <p:txBody>
          <a:bodyPr>
            <a:spAutoFit/>
          </a:bodyPr>
          <a:p>
            <a:pPr marL="0" indent="0"/>
            <a:r>
              <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政务办发布</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9" name="文本框 8"/>
          <p:cNvSpPr txBox="1"/>
          <p:nvPr/>
        </p:nvSpPr>
        <p:spPr>
          <a:xfrm>
            <a:off x="493395" y="1028700"/>
            <a:ext cx="7650480" cy="737235"/>
          </a:xfrm>
          <a:prstGeom prst="rect">
            <a:avLst/>
          </a:prstGeom>
          <a:noFill/>
        </p:spPr>
        <p:txBody>
          <a:bodyPr wrap="none" rtlCol="0" anchor="t">
            <a:spAutoFit/>
          </a:bodyPr>
          <a:p>
            <a:pPr marL="269875" indent="-269875" algn="l"/>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在政务办人员待办业务选择到此报审业务审查所有提交材料表单是否符合法律法规，选择发布</a:t>
            </a:r>
            <a:endParaRPr lang="zh-CN" altLang="en-US" sz="1400">
              <a:latin typeface="宋体" panose="02010600030101010101" pitchFamily="2" charset="-122"/>
              <a:cs typeface="宋体" panose="02010600030101010101" pitchFamily="2" charset="-122"/>
              <a:sym typeface="+mn-ea"/>
            </a:endParaRPr>
          </a:p>
          <a:p>
            <a:pPr marL="269875" indent="-269875" algn="l"/>
            <a:r>
              <a:rPr lang="zh-CN" altLang="en-US" sz="1400">
                <a:latin typeface="宋体" panose="02010600030101010101" pitchFamily="2" charset="-122"/>
                <a:cs typeface="宋体" panose="02010600030101010101" pitchFamily="2" charset="-122"/>
                <a:sym typeface="+mn-ea"/>
              </a:rPr>
              <a:t>以及驳回。完成之后在相对应的服务就能找到此事项，选择街道配置把发布好的事项配置到对应</a:t>
            </a:r>
            <a:endParaRPr lang="zh-CN" altLang="en-US" sz="1400">
              <a:latin typeface="宋体" panose="02010600030101010101" pitchFamily="2" charset="-122"/>
              <a:cs typeface="宋体" panose="02010600030101010101" pitchFamily="2" charset="-122"/>
              <a:sym typeface="+mn-ea"/>
            </a:endParaRPr>
          </a:p>
          <a:p>
            <a:pPr marL="269875" indent="-269875" algn="l"/>
            <a:r>
              <a:rPr lang="zh-CN" altLang="en-US" sz="1400">
                <a:latin typeface="宋体" panose="02010600030101010101" pitchFamily="2" charset="-122"/>
                <a:cs typeface="宋体" panose="02010600030101010101" pitchFamily="2" charset="-122"/>
                <a:sym typeface="+mn-ea"/>
              </a:rPr>
              <a:t>街道或者窗口。</a:t>
            </a:r>
            <a:endParaRPr lang="zh-CN" altLang="en-US" sz="1400">
              <a:latin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530225" y="1969135"/>
            <a:ext cx="6123940" cy="2860040"/>
          </a:xfrm>
          <a:prstGeom prst="rect">
            <a:avLst/>
          </a:prstGeom>
        </p:spPr>
      </p:pic>
      <p:pic>
        <p:nvPicPr>
          <p:cNvPr id="5" name="图片 4"/>
          <p:cNvPicPr>
            <a:picLocks noChangeAspect="1"/>
          </p:cNvPicPr>
          <p:nvPr/>
        </p:nvPicPr>
        <p:blipFill>
          <a:blip r:embed="rId2"/>
          <a:stretch>
            <a:fillRect/>
          </a:stretch>
        </p:blipFill>
        <p:spPr>
          <a:xfrm flipH="1" flipV="1">
            <a:off x="12192000" y="6062980"/>
            <a:ext cx="1062355" cy="486410"/>
          </a:xfrm>
          <a:prstGeom prst="rect">
            <a:avLst/>
          </a:prstGeom>
        </p:spPr>
      </p:pic>
      <p:pic>
        <p:nvPicPr>
          <p:cNvPr id="6" name="图片 5"/>
          <p:cNvPicPr>
            <a:picLocks noChangeAspect="1"/>
          </p:cNvPicPr>
          <p:nvPr/>
        </p:nvPicPr>
        <p:blipFill>
          <a:blip r:embed="rId2"/>
          <a:stretch>
            <a:fillRect/>
          </a:stretch>
        </p:blipFill>
        <p:spPr>
          <a:xfrm>
            <a:off x="1978660" y="2028825"/>
            <a:ext cx="5982970" cy="2741295"/>
          </a:xfrm>
          <a:prstGeom prst="rect">
            <a:avLst/>
          </a:prstGeom>
        </p:spPr>
      </p:pic>
      <p:sp>
        <p:nvSpPr>
          <p:cNvPr id="2" name="文本框 1"/>
          <p:cNvSpPr txBox="1"/>
          <p:nvPr/>
        </p:nvSpPr>
        <p:spPr>
          <a:xfrm>
            <a:off x="106680" y="3048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36905" y="856298"/>
            <a:ext cx="5080000" cy="306705"/>
          </a:xfrm>
          <a:prstGeom prst="rect">
            <a:avLst/>
          </a:prstGeom>
          <a:noFill/>
          <a:ln w="9525">
            <a:noFill/>
          </a:ln>
        </p:spPr>
        <p:txBody>
          <a:bodyPr>
            <a:spAutoFit/>
          </a:bodyPr>
          <a:p>
            <a:pPr marL="0" indent="0"/>
            <a:r>
              <a:rPr lang="en-US" alt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B,C</a:t>
            </a:r>
            <a:r>
              <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类事项下放</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endParaRPr>
          </a:p>
        </p:txBody>
      </p:sp>
      <p:sp>
        <p:nvSpPr>
          <p:cNvPr id="9" name="文本框 8"/>
          <p:cNvSpPr txBox="1"/>
          <p:nvPr/>
        </p:nvSpPr>
        <p:spPr>
          <a:xfrm>
            <a:off x="493395" y="1243965"/>
            <a:ext cx="7472680" cy="737235"/>
          </a:xfrm>
          <a:prstGeom prst="rect">
            <a:avLst/>
          </a:prstGeom>
          <a:noFill/>
        </p:spPr>
        <p:txBody>
          <a:bodyPr wrap="none" rtlCol="0" anchor="t">
            <a:spAutoFit/>
          </a:bodyPr>
          <a:p>
            <a:pPr marL="269875" indent="-269875" algn="l"/>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在市政务办人员账号上【管理类型配置】</a:t>
            </a:r>
            <a:r>
              <a:rPr lang="en-US" altLang="zh-CN" sz="1400">
                <a:latin typeface="宋体" panose="02010600030101010101" pitchFamily="2" charset="-122"/>
                <a:cs typeface="宋体" panose="02010600030101010101" pitchFamily="2" charset="-122"/>
                <a:sym typeface="+mn-ea"/>
              </a:rPr>
              <a:t>,</a:t>
            </a:r>
            <a:r>
              <a:rPr lang="zh-CN" altLang="en-US" sz="1400">
                <a:latin typeface="宋体" panose="02010600030101010101" pitchFamily="2" charset="-122"/>
                <a:cs typeface="宋体" panose="02010600030101010101" pitchFamily="2" charset="-122"/>
                <a:sym typeface="+mn-ea"/>
              </a:rPr>
              <a:t>菜单选择需要下放的事项，点击关联事项，进入</a:t>
            </a:r>
            <a:endParaRPr lang="zh-CN" altLang="en-US" sz="1400">
              <a:latin typeface="宋体" panose="02010600030101010101" pitchFamily="2" charset="-122"/>
              <a:cs typeface="宋体" panose="02010600030101010101" pitchFamily="2" charset="-122"/>
              <a:sym typeface="+mn-ea"/>
            </a:endParaRPr>
          </a:p>
          <a:p>
            <a:pPr marL="269875" indent="-269875" algn="l"/>
            <a:r>
              <a:rPr lang="zh-CN" altLang="en-US" sz="1400">
                <a:latin typeface="宋体" panose="02010600030101010101" pitchFamily="2" charset="-122"/>
                <a:cs typeface="宋体" panose="02010600030101010101" pitchFamily="2" charset="-122"/>
                <a:sym typeface="+mn-ea"/>
              </a:rPr>
              <a:t>关联事项页面，点击【新增下放事项】，选择所下放的区域，下放完成之后选择所在区域账号</a:t>
            </a:r>
            <a:endParaRPr lang="zh-CN" altLang="en-US" sz="1400">
              <a:latin typeface="宋体" panose="02010600030101010101" pitchFamily="2" charset="-122"/>
              <a:cs typeface="宋体" panose="02010600030101010101" pitchFamily="2" charset="-122"/>
              <a:sym typeface="+mn-ea"/>
            </a:endParaRPr>
          </a:p>
          <a:p>
            <a:pPr marL="269875" indent="-269875" algn="l"/>
            <a:r>
              <a:rPr lang="zh-CN" altLang="en-US" sz="1400">
                <a:latin typeface="宋体" panose="02010600030101010101" pitchFamily="2" charset="-122"/>
                <a:cs typeface="宋体" panose="02010600030101010101" pitchFamily="2" charset="-122"/>
                <a:sym typeface="+mn-ea"/>
              </a:rPr>
              <a:t>进行，梳理审核发布。</a:t>
            </a:r>
            <a:endParaRPr lang="zh-CN" altLang="en-US" sz="1400">
              <a:latin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238125" y="2451735"/>
            <a:ext cx="5410200" cy="2479040"/>
          </a:xfrm>
          <a:prstGeom prst="rect">
            <a:avLst/>
          </a:prstGeom>
        </p:spPr>
      </p:pic>
      <p:pic>
        <p:nvPicPr>
          <p:cNvPr id="5" name="图片 4"/>
          <p:cNvPicPr>
            <a:picLocks noChangeAspect="1"/>
          </p:cNvPicPr>
          <p:nvPr/>
        </p:nvPicPr>
        <p:blipFill>
          <a:blip r:embed="rId2"/>
          <a:stretch>
            <a:fillRect/>
          </a:stretch>
        </p:blipFill>
        <p:spPr>
          <a:xfrm>
            <a:off x="2270760" y="2428240"/>
            <a:ext cx="4187825" cy="2502535"/>
          </a:xfrm>
          <a:prstGeom prst="rect">
            <a:avLst/>
          </a:prstGeom>
        </p:spPr>
      </p:pic>
      <p:sp>
        <p:nvSpPr>
          <p:cNvPr id="2" name="文本框 1"/>
          <p:cNvSpPr txBox="1"/>
          <p:nvPr/>
        </p:nvSpPr>
        <p:spPr>
          <a:xfrm>
            <a:off x="106680" y="102235"/>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708660" y="712788"/>
            <a:ext cx="5080000" cy="306705"/>
          </a:xfrm>
          <a:prstGeom prst="rect">
            <a:avLst/>
          </a:prstGeom>
          <a:noFill/>
          <a:ln w="9525">
            <a:noFill/>
          </a:ln>
        </p:spPr>
        <p:txBody>
          <a:bodyPr>
            <a:spAutoFit/>
          </a:bodyPr>
          <a:p>
            <a:pPr marL="0" indent="0"/>
            <a:r>
              <a:rPr lang="zh-CN"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rPr>
              <a:t>街道配置</a:t>
            </a:r>
            <a:endParaRPr lang="zh-CN" altLang="en-US" sz="1400" b="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ndParaRPr>
          </a:p>
        </p:txBody>
      </p:sp>
      <p:sp>
        <p:nvSpPr>
          <p:cNvPr id="9" name="文本框 8"/>
          <p:cNvSpPr txBox="1"/>
          <p:nvPr/>
        </p:nvSpPr>
        <p:spPr>
          <a:xfrm>
            <a:off x="565150" y="1172210"/>
            <a:ext cx="7561580" cy="521970"/>
          </a:xfrm>
          <a:prstGeom prst="rect">
            <a:avLst/>
          </a:prstGeom>
          <a:noFill/>
        </p:spPr>
        <p:txBody>
          <a:bodyPr wrap="none" rtlCol="0" anchor="t">
            <a:spAutoFit/>
          </a:bodyPr>
          <a:p>
            <a:pPr marL="269875" indent="-269875" algn="l"/>
            <a:r>
              <a:rPr lang="en-US" sz="1400">
                <a:latin typeface="宋体" panose="02010600030101010101" pitchFamily="2" charset="-122"/>
                <a:cs typeface="宋体" panose="02010600030101010101" pitchFamily="2" charset="-122"/>
                <a:sym typeface="+mn-ea"/>
              </a:rPr>
              <a:t> </a:t>
            </a:r>
            <a:r>
              <a:rPr lang="zh-CN" altLang="en-US" sz="1400">
                <a:latin typeface="宋体" panose="02010600030101010101" pitchFamily="2" charset="-122"/>
                <a:cs typeface="宋体" panose="02010600030101010101" pitchFamily="2" charset="-122"/>
                <a:sym typeface="+mn-ea"/>
              </a:rPr>
              <a:t>在市政务办人员账号上选择街道配置选择需要配置的事项选择批量关联，把此事项配置到对应</a:t>
            </a:r>
            <a:endParaRPr lang="zh-CN" altLang="en-US" sz="1400">
              <a:latin typeface="宋体" panose="02010600030101010101" pitchFamily="2" charset="-122"/>
              <a:cs typeface="宋体" panose="02010600030101010101" pitchFamily="2" charset="-122"/>
              <a:sym typeface="+mn-ea"/>
            </a:endParaRPr>
          </a:p>
          <a:p>
            <a:pPr marL="269875" indent="-269875" algn="l"/>
            <a:r>
              <a:rPr lang="zh-CN" altLang="en-US" sz="1400">
                <a:latin typeface="宋体" panose="02010600030101010101" pitchFamily="2" charset="-122"/>
                <a:cs typeface="宋体" panose="02010600030101010101" pitchFamily="2" charset="-122"/>
                <a:sym typeface="+mn-ea"/>
              </a:rPr>
              <a:t>的街道上。点击确定。此事项权责清单就配置完成了。</a:t>
            </a:r>
            <a:endParaRPr lang="zh-CN" altLang="en-US" sz="1400">
              <a:latin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366395" y="2310765"/>
            <a:ext cx="5685155" cy="2569210"/>
          </a:xfrm>
          <a:prstGeom prst="rect">
            <a:avLst/>
          </a:prstGeom>
        </p:spPr>
      </p:pic>
      <p:pic>
        <p:nvPicPr>
          <p:cNvPr id="5" name="图片 4"/>
          <p:cNvPicPr>
            <a:picLocks noChangeAspect="1"/>
          </p:cNvPicPr>
          <p:nvPr/>
        </p:nvPicPr>
        <p:blipFill>
          <a:blip r:embed="rId2"/>
          <a:stretch>
            <a:fillRect/>
          </a:stretch>
        </p:blipFill>
        <p:spPr>
          <a:xfrm>
            <a:off x="2361565" y="2490470"/>
            <a:ext cx="6715125" cy="2209800"/>
          </a:xfrm>
          <a:prstGeom prst="rect">
            <a:avLst/>
          </a:prstGeom>
        </p:spPr>
      </p:pic>
      <p:sp>
        <p:nvSpPr>
          <p:cNvPr id="2" name="文本框 1"/>
          <p:cNvSpPr txBox="1"/>
          <p:nvPr/>
        </p:nvSpPr>
        <p:spPr>
          <a:xfrm>
            <a:off x="-36830" y="102235"/>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系统业务流程介绍</a:t>
            </a:r>
            <a:endParaRPr lang="zh-CN" altLang="en-US" sz="2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a:xfrm>
            <a:off x="89297" y="19050"/>
            <a:ext cx="8641556" cy="627460"/>
          </a:xfrm>
        </p:spPr>
        <p:txBody>
          <a:bodyPr vert="horz" wrap="square" lIns="68580" tIns="34290" rIns="68580" bIns="34290" anchor="ctr"/>
          <a:lstStyle/>
          <a:p>
            <a:pPr algn="ctr"/>
            <a:r>
              <a:rPr lang="zh-CN" altLang="en-US" sz="2700" dirty="0">
                <a:latin typeface="宋体" panose="02010600030101010101" pitchFamily="2" charset="-122"/>
                <a:ea typeface="宋体" panose="02010600030101010101" pitchFamily="2" charset="-122"/>
                <a:cs typeface="宋体" panose="02010600030101010101" pitchFamily="2" charset="-122"/>
              </a:rPr>
              <a:t>目</a:t>
            </a:r>
            <a:r>
              <a:rPr lang="en-US" altLang="zh-CN" sz="2700" dirty="0">
                <a:latin typeface="宋体" panose="02010600030101010101" pitchFamily="2" charset="-122"/>
                <a:ea typeface="宋体" panose="02010600030101010101" pitchFamily="2" charset="-122"/>
                <a:cs typeface="宋体" panose="02010600030101010101" pitchFamily="2" charset="-122"/>
              </a:rPr>
              <a:t>        </a:t>
            </a:r>
            <a:r>
              <a:rPr lang="zh-CN" altLang="en-US" sz="2700" dirty="0">
                <a:latin typeface="宋体" panose="02010600030101010101" pitchFamily="2" charset="-122"/>
                <a:ea typeface="宋体" panose="02010600030101010101" pitchFamily="2" charset="-122"/>
                <a:cs typeface="宋体" panose="02010600030101010101" pitchFamily="2" charset="-122"/>
              </a:rPr>
              <a:t>录</a:t>
            </a:r>
            <a:endParaRPr lang="zh-CN" altLang="en-US" sz="2700" dirty="0">
              <a:latin typeface="宋体" panose="02010600030101010101" pitchFamily="2" charset="-122"/>
              <a:ea typeface="宋体" panose="02010600030101010101" pitchFamily="2" charset="-122"/>
              <a:cs typeface="宋体" panose="02010600030101010101" pitchFamily="2" charset="-122"/>
            </a:endParaRPr>
          </a:p>
        </p:txBody>
      </p:sp>
      <p:sp>
        <p:nvSpPr>
          <p:cNvPr id="153603" name="内容占位符 2"/>
          <p:cNvSpPr>
            <a:spLocks noGrp="1"/>
          </p:cNvSpPr>
          <p:nvPr>
            <p:ph idx="1"/>
          </p:nvPr>
        </p:nvSpPr>
        <p:spPr/>
        <p:txBody>
          <a:bodyPr vert="horz" wrap="square" lIns="67500" tIns="34290" rIns="68580" bIns="34290" anchor="t"/>
          <a:lstStyle/>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chemeClr val="bg1"/>
                </a:solidFill>
                <a:latin typeface="宋体" panose="02010600030101010101" pitchFamily="2" charset="-122"/>
                <a:ea typeface="宋体" panose="02010600030101010101" pitchFamily="2" charset="-122"/>
                <a:cs typeface="+mn-cs"/>
              </a:rPr>
              <a:t>一、权责清单系统概述</a:t>
            </a:r>
            <a:endParaRPr lang="zh-CN" altLang="en-US" sz="2100" b="1" dirty="0">
              <a:latin typeface="宋体" panose="02010600030101010101" pitchFamily="2" charset="-122"/>
              <a:ea typeface="宋体" panose="02010600030101010101" pitchFamily="2"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latin typeface="宋体" panose="02010600030101010101" pitchFamily="2" charset="-122"/>
                <a:ea typeface="宋体" panose="02010600030101010101" pitchFamily="2" charset="-122"/>
                <a:cs typeface="+mn-cs"/>
              </a:rPr>
              <a:t>二、系统业务流程介绍</a:t>
            </a:r>
            <a:endParaRPr lang="en-US" altLang="zh-CN" sz="2100" b="1" dirty="0">
              <a:latin typeface="宋体" panose="02010600030101010101" pitchFamily="2" charset="-122"/>
              <a:ea typeface="宋体" panose="02010600030101010101" pitchFamily="2" charset="-122"/>
              <a:cs typeface="+mn-cs"/>
            </a:endParaRPr>
          </a:p>
          <a:p>
            <a:pPr marL="0" indent="-457200" latinLnBrk="0">
              <a:lnSpc>
                <a:spcPct val="200000"/>
              </a:lnSpc>
              <a:spcBef>
                <a:spcPts val="0"/>
              </a:spcBef>
              <a:buClr>
                <a:schemeClr val="bg1"/>
              </a:buClr>
              <a:buFont typeface="Wingdings" panose="05000000000000000000" pitchFamily="2" charset="2"/>
              <a:buNone/>
            </a:pPr>
            <a:r>
              <a:rPr lang="zh-CN" altLang="en-US" sz="2100" b="1" dirty="0">
                <a:solidFill>
                  <a:srgbClr val="FFFF00"/>
                </a:solidFill>
                <a:latin typeface="宋体" panose="02010600030101010101" pitchFamily="2" charset="-122"/>
                <a:ea typeface="宋体" panose="02010600030101010101" pitchFamily="2" charset="-122"/>
                <a:cs typeface="+mn-cs"/>
              </a:rPr>
              <a:t>三、权责清单</a:t>
            </a:r>
            <a:r>
              <a:rPr lang="zh-CN" sz="2100" b="1" dirty="0">
                <a:solidFill>
                  <a:srgbClr val="FFFF00"/>
                </a:solidFill>
                <a:latin typeface="宋体" panose="02010600030101010101" pitchFamily="2" charset="-122"/>
                <a:ea typeface="宋体" panose="02010600030101010101" pitchFamily="2" charset="-122"/>
                <a:cs typeface="+mn-cs"/>
              </a:rPr>
              <a:t>系统演示</a:t>
            </a:r>
            <a:endParaRPr lang="en-US" altLang="zh-CN" sz="2100" b="1" dirty="0">
              <a:latin typeface="微软雅黑" panose="020B0503020204020204" pitchFamily="34" charset="-122"/>
              <a:ea typeface="微软雅黑" panose="020B0503020204020204" pitchFamily="34" charset="-122"/>
              <a:cs typeface="+mn-cs"/>
            </a:endParaRPr>
          </a:p>
          <a:p>
            <a:pPr marL="0" indent="-457200" latinLnBrk="0">
              <a:lnSpc>
                <a:spcPct val="200000"/>
              </a:lnSpc>
              <a:spcBef>
                <a:spcPts val="0"/>
              </a:spcBef>
              <a:buClr>
                <a:schemeClr val="bg1"/>
              </a:buClr>
              <a:buFont typeface="Wingdings" panose="05000000000000000000" pitchFamily="2" charset="2"/>
              <a:buNone/>
            </a:pPr>
            <a:endParaRPr lang="en-US" altLang="zh-CN" sz="1200" dirty="0">
              <a:latin typeface="微软雅黑" panose="020B0503020204020204" pitchFamily="34" charset="-122"/>
              <a:ea typeface="微软雅黑" panose="020B0503020204020204" pitchFamily="34" charset="-122"/>
              <a:cs typeface="+mn-cs"/>
            </a:endParaRPr>
          </a:p>
          <a:p>
            <a:pPr marL="0" indent="0">
              <a:buClr>
                <a:schemeClr val="bg1"/>
              </a:buClr>
              <a:buFont typeface="Wingdings" panose="05000000000000000000" pitchFamily="2" charset="2"/>
              <a:buNone/>
            </a:pPr>
            <a:endParaRPr lang="en-US" altLang="zh-CN" sz="2100" b="1" dirty="0">
              <a:solidFill>
                <a:srgbClr val="FFFF00"/>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4455" y="57150"/>
            <a:ext cx="2631440" cy="460375"/>
          </a:xfrm>
          <a:prstGeom prst="rect">
            <a:avLst/>
          </a:prstGeom>
          <a:noFill/>
        </p:spPr>
        <p:txBody>
          <a:bodyPr wrap="none" rtlCol="0" anchor="t">
            <a:spAutoFit/>
          </a:bodyPr>
          <a:p>
            <a:r>
              <a:rPr lang="zh-CN" altLang="en-US" sz="2400" b="1" dirty="0">
                <a:solidFill>
                  <a:srgbClr val="FFFF00"/>
                </a:solidFill>
                <a:latin typeface="宋体" panose="02010600030101010101" pitchFamily="2" charset="-122"/>
                <a:sym typeface="+mn-ea"/>
              </a:rPr>
              <a:t>权责清单</a:t>
            </a:r>
            <a:r>
              <a:rPr lang="zh-CN" sz="2400" b="1" dirty="0">
                <a:solidFill>
                  <a:srgbClr val="FFFF00"/>
                </a:solidFill>
                <a:latin typeface="宋体" panose="02010600030101010101" pitchFamily="2" charset="-122"/>
                <a:sym typeface="+mn-ea"/>
              </a:rPr>
              <a:t>系统演示</a:t>
            </a:r>
            <a:endParaRPr lang="zh-CN" altLang="en-US" sz="2400"/>
          </a:p>
        </p:txBody>
      </p:sp>
      <p:sp>
        <p:nvSpPr>
          <p:cNvPr id="3" name="文本框 2"/>
          <p:cNvSpPr txBox="1"/>
          <p:nvPr/>
        </p:nvSpPr>
        <p:spPr>
          <a:xfrm>
            <a:off x="3395980" y="2300605"/>
            <a:ext cx="1816100" cy="583565"/>
          </a:xfrm>
          <a:prstGeom prst="rect">
            <a:avLst/>
          </a:prstGeom>
          <a:noFill/>
        </p:spPr>
        <p:txBody>
          <a:bodyPr wrap="none" rtlCol="0" anchor="t">
            <a:spAutoFit/>
          </a:bodyPr>
          <a:p>
            <a:r>
              <a:rPr lang="zh-CN" altLang="en-US" sz="3200" b="1" dirty="0" smtClean="0">
                <a:sym typeface="+mn-ea"/>
              </a:rPr>
              <a:t>系统演示</a:t>
            </a:r>
            <a:endParaRPr lang="zh-CN" altLang="en-US" sz="3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nvSpPr>
        <p:spPr>
          <a:xfrm>
            <a:off x="-3220085" y="-147955"/>
            <a:ext cx="9144000" cy="616744"/>
          </a:xfrm>
          <a:prstGeom prst="rect">
            <a:avLst/>
          </a:prstGeom>
          <a:noFill/>
          <a:ln>
            <a:noFill/>
          </a:ln>
        </p:spPr>
        <p:txBody>
          <a:bodyPr vert="horz" wrap="square" lIns="68580" tIns="34290" rIns="68580" bIns="34290" numCol="1" anchor="ctr" anchorCtr="0" compatLnSpc="1"/>
          <a:lstStyle>
            <a:lvl1pPr algn="ctr"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a:lstStyle>
          <a:p>
            <a:pPr marL="0" indent="-457200" latinLnBrk="0">
              <a:lnSpc>
                <a:spcPct val="200000"/>
              </a:lnSpc>
              <a:spcBef>
                <a:spcPts val="0"/>
              </a:spcBef>
              <a:buClr>
                <a:schemeClr val="bg1"/>
              </a:buClr>
              <a:buFont typeface="Wingdings" panose="05000000000000000000" pitchFamily="2" charset="2"/>
              <a:buNone/>
            </a:pP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权责清单系统概述</a:t>
            </a:r>
            <a:endParaRPr kumimoji="0" lang="zh-CN" altLang="en-US"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229870" y="547370"/>
            <a:ext cx="8387080" cy="3169285"/>
          </a:xfrm>
          <a:prstGeom prst="rect">
            <a:avLst/>
          </a:prstGeom>
          <a:noFill/>
        </p:spPr>
        <p:txBody>
          <a:bodyPr wrap="square" rtlCol="0" anchor="t">
            <a:spAutoFit/>
          </a:bodyPr>
          <a:p>
            <a:pPr marL="0" indent="0" algn="l">
              <a:buNone/>
            </a:pPr>
            <a:r>
              <a:rPr lang="zh-CN" altLang="en-US" dirty="0">
                <a:latin typeface="宋体" panose="02010600030101010101" pitchFamily="2" charset="-122"/>
                <a:cs typeface="宋体" panose="02010600030101010101" pitchFamily="2" charset="-122"/>
                <a:sym typeface="+mn-ea"/>
              </a:rPr>
              <a:t>深圳市统一权责清单事项管理平台是行政职权事项动态调整、公开发布、规范运行的基础信息平台，全面推进行政审批标准化，实现事项“一码管理”</a:t>
            </a:r>
            <a:endParaRPr lang="en-US" altLang="zh-CN" dirty="0">
              <a:latin typeface="宋体" panose="02010600030101010101" pitchFamily="2" charset="-122"/>
              <a:cs typeface="宋体" panose="02010600030101010101" pitchFamily="2" charset="-122"/>
            </a:endParaRPr>
          </a:p>
          <a:p>
            <a:pPr marL="82550" indent="0" algn="l">
              <a:buNone/>
            </a:pPr>
            <a:r>
              <a:rPr lang="en-US" altLang="zh-CN" dirty="0">
                <a:latin typeface="宋体" panose="02010600030101010101" pitchFamily="2" charset="-122"/>
                <a:cs typeface="宋体" panose="02010600030101010101" pitchFamily="2" charset="-122"/>
                <a:sym typeface="+mn-ea"/>
              </a:rPr>
              <a:t> </a:t>
            </a:r>
            <a:r>
              <a:rPr lang="zh-CN" altLang="zh-CN" dirty="0">
                <a:latin typeface="宋体" panose="02010600030101010101" pitchFamily="2" charset="-122"/>
                <a:cs typeface="宋体" panose="02010600030101010101" pitchFamily="2" charset="-122"/>
                <a:sym typeface="+mn-ea"/>
              </a:rPr>
              <a:t>实现全市权责事项统一管理</a:t>
            </a:r>
            <a:r>
              <a:rPr lang="en-US" altLang="zh-CN" dirty="0">
                <a:latin typeface="宋体" panose="02010600030101010101" pitchFamily="2" charset="-122"/>
                <a:cs typeface="宋体" panose="02010600030101010101" pitchFamily="2" charset="-122"/>
                <a:sym typeface="+mn-ea"/>
              </a:rPr>
              <a:t>:</a:t>
            </a:r>
            <a:endParaRPr lang="en-US" altLang="zh-CN" dirty="0">
              <a:latin typeface="宋体" panose="02010600030101010101" pitchFamily="2" charset="-122"/>
              <a:cs typeface="宋体" panose="02010600030101010101" pitchFamily="2" charset="-122"/>
            </a:endParaRPr>
          </a:p>
          <a:p>
            <a:pPr indent="0" algn="l">
              <a:buNone/>
            </a:pPr>
            <a:r>
              <a:rPr lang="zh-CN" altLang="zh-CN" dirty="0">
                <a:latin typeface="宋体" panose="02010600030101010101" pitchFamily="2" charset="-122"/>
                <a:cs typeface="宋体" panose="02010600030101010101" pitchFamily="2" charset="-122"/>
                <a:sym typeface="+mn-ea"/>
              </a:rPr>
              <a:t>一是市直事项、区级通用事项</a:t>
            </a:r>
            <a:r>
              <a:rPr lang="zh-CN" altLang="en-US" dirty="0">
                <a:latin typeface="宋体" panose="02010600030101010101" pitchFamily="2" charset="-122"/>
                <a:cs typeface="宋体" panose="02010600030101010101" pitchFamily="2" charset="-122"/>
                <a:sym typeface="+mn-ea"/>
              </a:rPr>
              <a:t>由</a:t>
            </a:r>
            <a:r>
              <a:rPr lang="zh-CN" altLang="zh-CN" dirty="0">
                <a:latin typeface="宋体" panose="02010600030101010101" pitchFamily="2" charset="-122"/>
                <a:cs typeface="宋体" panose="02010600030101010101" pitchFamily="2" charset="-122"/>
                <a:sym typeface="+mn-ea"/>
              </a:rPr>
              <a:t>市相关部门统一管理，区级自有事项由区</a:t>
            </a:r>
            <a:endParaRPr lang="zh-CN" altLang="zh-CN" dirty="0">
              <a:latin typeface="宋体" panose="02010600030101010101" pitchFamily="2" charset="-122"/>
              <a:cs typeface="宋体" panose="02010600030101010101" pitchFamily="2" charset="-122"/>
              <a:sym typeface="+mn-ea"/>
            </a:endParaRPr>
          </a:p>
          <a:p>
            <a:pPr indent="0" algn="l">
              <a:buNone/>
            </a:pPr>
            <a:r>
              <a:rPr lang="zh-CN" altLang="zh-CN" dirty="0">
                <a:latin typeface="宋体" panose="02010600030101010101" pitchFamily="2" charset="-122"/>
                <a:cs typeface="宋体" panose="02010600030101010101" pitchFamily="2" charset="-122"/>
                <a:sym typeface="+mn-ea"/>
              </a:rPr>
              <a:t>相关</a:t>
            </a:r>
            <a:r>
              <a:rPr lang="zh-CN" altLang="en-US" dirty="0">
                <a:latin typeface="宋体" panose="02010600030101010101" pitchFamily="2" charset="-122"/>
                <a:cs typeface="宋体" panose="02010600030101010101" pitchFamily="2" charset="-122"/>
                <a:sym typeface="+mn-ea"/>
              </a:rPr>
              <a:t>部门</a:t>
            </a:r>
            <a:r>
              <a:rPr lang="zh-CN" altLang="zh-CN" dirty="0">
                <a:latin typeface="宋体" panose="02010600030101010101" pitchFamily="2" charset="-122"/>
                <a:cs typeface="宋体" panose="02010600030101010101" pitchFamily="2" charset="-122"/>
                <a:sym typeface="+mn-ea"/>
              </a:rPr>
              <a:t>利用该系统进行自行管理；</a:t>
            </a:r>
            <a:endParaRPr lang="en-US" altLang="zh-CN" dirty="0">
              <a:latin typeface="宋体" panose="02010600030101010101" pitchFamily="2" charset="-122"/>
              <a:cs typeface="宋体" panose="02010600030101010101" pitchFamily="2" charset="-122"/>
            </a:endParaRPr>
          </a:p>
          <a:p>
            <a:pPr indent="0" algn="l">
              <a:buNone/>
            </a:pPr>
            <a:r>
              <a:rPr lang="zh-CN" altLang="zh-CN" dirty="0">
                <a:latin typeface="宋体" panose="02010600030101010101" pitchFamily="2" charset="-122"/>
                <a:cs typeface="宋体" panose="02010600030101010101" pitchFamily="2" charset="-122"/>
                <a:sym typeface="+mn-ea"/>
              </a:rPr>
              <a:t>二是市、区事项统一一套编码，真正摸清全市事项家底；</a:t>
            </a:r>
            <a:endParaRPr lang="en-US" altLang="zh-CN" dirty="0">
              <a:latin typeface="宋体" panose="02010600030101010101" pitchFamily="2" charset="-122"/>
              <a:cs typeface="宋体" panose="02010600030101010101" pitchFamily="2" charset="-122"/>
            </a:endParaRPr>
          </a:p>
          <a:p>
            <a:pPr indent="0" algn="l">
              <a:buNone/>
            </a:pPr>
            <a:r>
              <a:rPr lang="zh-CN" altLang="zh-CN" dirty="0">
                <a:latin typeface="宋体" panose="02010600030101010101" pitchFamily="2" charset="-122"/>
                <a:cs typeface="宋体" panose="02010600030101010101" pitchFamily="2" charset="-122"/>
                <a:sym typeface="+mn-ea"/>
              </a:rPr>
              <a:t>三是实现与市、区业务数据的对接，为行政审批制度改革提供支撑；</a:t>
            </a:r>
            <a:endParaRPr lang="en-US" altLang="zh-CN" dirty="0">
              <a:latin typeface="宋体" panose="02010600030101010101" pitchFamily="2" charset="-122"/>
              <a:cs typeface="宋体" panose="02010600030101010101" pitchFamily="2" charset="-122"/>
            </a:endParaRPr>
          </a:p>
          <a:p>
            <a:pPr indent="0" algn="l">
              <a:buNone/>
            </a:pPr>
            <a:r>
              <a:rPr lang="zh-CN" altLang="zh-CN" dirty="0">
                <a:latin typeface="宋体" panose="02010600030101010101" pitchFamily="2" charset="-122"/>
                <a:cs typeface="宋体" panose="02010600030101010101" pitchFamily="2" charset="-122"/>
                <a:sym typeface="+mn-ea"/>
              </a:rPr>
              <a:t>四是支持行政审批标准化相关需求（包括办事指南和业务手册），为一门式受理和</a:t>
            </a:r>
            <a:r>
              <a:rPr lang="zh-CN" altLang="en-US" dirty="0">
                <a:latin typeface="宋体" panose="02010600030101010101" pitchFamily="2" charset="-122"/>
                <a:cs typeface="宋体" panose="02010600030101010101" pitchFamily="2" charset="-122"/>
                <a:sym typeface="+mn-ea"/>
              </a:rPr>
              <a:t>全城</a:t>
            </a:r>
            <a:r>
              <a:rPr lang="zh-CN" altLang="zh-CN" dirty="0">
                <a:latin typeface="宋体" panose="02010600030101010101" pitchFamily="2" charset="-122"/>
                <a:cs typeface="宋体" panose="02010600030101010101" pitchFamily="2" charset="-122"/>
                <a:sym typeface="+mn-ea"/>
              </a:rPr>
              <a:t>通办提供支撑。</a:t>
            </a:r>
            <a:endParaRPr lang="zh-CN" altLang="en-US">
              <a:latin typeface="宋体" panose="02010600030101010101" pitchFamily="2" charset="-122"/>
              <a:cs typeface="宋体" panose="02010600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25290" y="2372360"/>
            <a:ext cx="999490" cy="583565"/>
          </a:xfrm>
          <a:prstGeom prst="rect">
            <a:avLst/>
          </a:prstGeom>
          <a:noFill/>
        </p:spPr>
        <p:txBody>
          <a:bodyPr wrap="none" rtlCol="0" anchor="t">
            <a:spAutoFit/>
          </a:bodyPr>
          <a:p>
            <a:r>
              <a:rPr lang="zh-CN" altLang="en-US" sz="3200" b="1" dirty="0" smtClean="0">
                <a:sym typeface="+mn-ea"/>
              </a:rPr>
              <a:t>谢谢</a:t>
            </a:r>
            <a:endParaRPr lang="zh-CN" altLang="en-US"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75260" y="480060"/>
            <a:ext cx="1960880" cy="553085"/>
          </a:xfrm>
          <a:prstGeom prst="rect">
            <a:avLst/>
          </a:prstGeom>
          <a:noFill/>
        </p:spPr>
        <p:txBody>
          <a:bodyPr wrap="none" rtlCol="0" anchor="t">
            <a:spAutoFit/>
          </a:bodyPr>
          <a:p>
            <a:pPr eaLnBrk="1" hangingPunct="1">
              <a:lnSpc>
                <a:spcPct val="150000"/>
              </a:lnSpc>
            </a:pP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mj-cs"/>
                <a:sym typeface="+mn-ea"/>
              </a:rPr>
              <a:t>现阶段如何支撑</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cs typeface="+mj-cs"/>
              <a:sym typeface="+mn-ea"/>
            </a:endParaRPr>
          </a:p>
        </p:txBody>
      </p:sp>
      <p:pic>
        <p:nvPicPr>
          <p:cNvPr id="3" name="图片 2" descr="%HG@YNHR`CX@L23RA{7@}P0_WPS图片"/>
          <p:cNvPicPr>
            <a:picLocks noChangeAspect="1"/>
          </p:cNvPicPr>
          <p:nvPr/>
        </p:nvPicPr>
        <p:blipFill>
          <a:blip r:embed="rId1"/>
          <a:stretch>
            <a:fillRect/>
          </a:stretch>
        </p:blipFill>
        <p:spPr>
          <a:xfrm>
            <a:off x="147955" y="1528445"/>
            <a:ext cx="5673090" cy="3266440"/>
          </a:xfrm>
          <a:prstGeom prst="rect">
            <a:avLst/>
          </a:prstGeom>
        </p:spPr>
      </p:pic>
      <p:sp>
        <p:nvSpPr>
          <p:cNvPr id="5" name="文本框 4"/>
          <p:cNvSpPr txBox="1"/>
          <p:nvPr/>
        </p:nvSpPr>
        <p:spPr>
          <a:xfrm>
            <a:off x="6055995" y="1269365"/>
            <a:ext cx="2869565" cy="3415030"/>
          </a:xfrm>
          <a:prstGeom prst="rect">
            <a:avLst/>
          </a:prstGeom>
          <a:noFill/>
        </p:spPr>
        <p:txBody>
          <a:bodyPr wrap="square" rtlCol="0" anchor="t">
            <a:spAutoFit/>
          </a:bodyPr>
          <a:p>
            <a:r>
              <a:rPr lang="zh-CN" altLang="en-US" sz="1800"/>
              <a:t>1：浪潮提供事项基本信息和申办表单的调用接口 </a:t>
            </a:r>
            <a:endParaRPr lang="zh-CN" altLang="en-US" sz="1800"/>
          </a:p>
          <a:p>
            <a:r>
              <a:rPr lang="zh-CN" altLang="en-US" sz="1800"/>
              <a:t>2：网上申办平台推送事项基本信息，申办表单，用户申办信息到受理平台 </a:t>
            </a:r>
            <a:endParaRPr lang="zh-CN" altLang="en-US" sz="1800"/>
          </a:p>
          <a:p>
            <a:r>
              <a:rPr lang="zh-CN" altLang="en-US" sz="1800"/>
              <a:t>3：受理平台推送事项基本信息，申办表单，用户申办信息到审批平台 </a:t>
            </a:r>
            <a:endParaRPr lang="zh-CN" altLang="en-US" sz="1800"/>
          </a:p>
          <a:p>
            <a:r>
              <a:rPr lang="zh-CN" altLang="en-US" sz="1800"/>
              <a:t>4：浪潮根据省的数据规则提供数据调用接口 </a:t>
            </a:r>
            <a:endParaRPr lang="zh-CN" altLang="en-US" sz="1800"/>
          </a:p>
          <a:p>
            <a:r>
              <a:rPr lang="zh-CN" altLang="en-US" sz="1800"/>
              <a:t>5：根据事项编码查到申办网址，找到对应申办系统</a:t>
            </a:r>
            <a:endParaRPr lang="zh-CN" altLang="en-US" sz="1800"/>
          </a:p>
        </p:txBody>
      </p:sp>
      <p:sp>
        <p:nvSpPr>
          <p:cNvPr id="5122" name="标题 1"/>
          <p:cNvSpPr>
            <a:spLocks noGrp="1"/>
          </p:cNvSpPr>
          <p:nvPr/>
        </p:nvSpPr>
        <p:spPr>
          <a:xfrm>
            <a:off x="-655955" y="-187325"/>
            <a:ext cx="3916045" cy="616585"/>
          </a:xfrm>
          <a:prstGeom prst="rect">
            <a:avLst/>
          </a:prstGeom>
          <a:noFill/>
          <a:ln>
            <a:noFill/>
          </a:ln>
        </p:spPr>
        <p:txBody>
          <a:bodyPr vert="horz" wrap="square" lIns="68580" tIns="34290" rIns="68580" bIns="34290" numCol="1" anchor="ctr" anchorCtr="0" compatLnSpc="1"/>
          <a:lstStyle>
            <a:lvl1pPr algn="ctr"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a:lstStyle>
          <a:p>
            <a:pPr marL="0" indent="-457200" latinLnBrk="0">
              <a:lnSpc>
                <a:spcPct val="200000"/>
              </a:lnSpc>
              <a:spcBef>
                <a:spcPts val="0"/>
              </a:spcBef>
              <a:buClr>
                <a:schemeClr val="bg1"/>
              </a:buClr>
              <a:buFont typeface="Wingdings" panose="05000000000000000000" pitchFamily="2" charset="2"/>
              <a:buNone/>
            </a:pPr>
            <a:r>
              <a:rPr kumimoji="0" lang="en-US" altLang="zh-CN" sz="20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rPr>
              <a:t>  </a:t>
            </a: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权责清单系统概述</a:t>
            </a:r>
            <a:endParaRPr kumimoji="0" lang="zh-CN" altLang="en-US"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510655" y="170815"/>
            <a:ext cx="3491865" cy="789305"/>
          </a:xfrm>
        </p:spPr>
        <p:txBody>
          <a:bodyPr>
            <a:scene3d>
              <a:camera prst="orthographicFront"/>
              <a:lightRig rig="threePt" dir="t"/>
            </a:scene3d>
          </a:bodyPr>
          <a:p>
            <a:pPr algn="ctr"/>
            <a:r>
              <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a typeface="宋体" panose="02010600030101010101" pitchFamily="2" charset="-122"/>
                <a:sym typeface="+mn-ea"/>
              </a:rPr>
              <a:t>事项管理类型</a:t>
            </a:r>
            <a:b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 name="文本框 3"/>
          <p:cNvSpPr txBox="1"/>
          <p:nvPr/>
        </p:nvSpPr>
        <p:spPr>
          <a:xfrm>
            <a:off x="250825" y="349250"/>
            <a:ext cx="4754880" cy="645160"/>
          </a:xfrm>
          <a:prstGeom prst="rect">
            <a:avLst/>
          </a:prstGeom>
          <a:noFill/>
        </p:spPr>
        <p:txBody>
          <a:bodyPr wrap="none" rtlCol="0" anchor="t">
            <a:spAutoFit/>
          </a:bodyPr>
          <a:p>
            <a:r>
              <a:rPr lang="zh-CN" altLang="zh-CN" sz="1800" dirty="0">
                <a:sym typeface="+mn-ea"/>
              </a:rPr>
              <a:t>根据深圳市所有行政职权事项的事权级别和通</a:t>
            </a:r>
            <a:endParaRPr lang="zh-CN" altLang="zh-CN" sz="1800" dirty="0">
              <a:sym typeface="+mn-ea"/>
            </a:endParaRPr>
          </a:p>
          <a:p>
            <a:r>
              <a:rPr lang="zh-CN" altLang="zh-CN" sz="1800" dirty="0">
                <a:sym typeface="+mn-ea"/>
              </a:rPr>
              <a:t>用度，可把全市所有事项分为四种管理类型：</a:t>
            </a:r>
            <a:endParaRPr lang="zh-CN" altLang="en-US" sz="1800"/>
          </a:p>
        </p:txBody>
      </p:sp>
      <p:sp>
        <p:nvSpPr>
          <p:cNvPr id="5" name="文本框 4"/>
          <p:cNvSpPr txBox="1"/>
          <p:nvPr/>
        </p:nvSpPr>
        <p:spPr>
          <a:xfrm>
            <a:off x="250999" y="984481"/>
            <a:ext cx="7746064" cy="1229995"/>
          </a:xfrm>
          <a:prstGeom prst="rect">
            <a:avLst/>
          </a:prstGeom>
          <a:noFill/>
        </p:spPr>
        <p:txBody>
          <a:bodyPr wrap="square" rtlCol="0">
            <a:spAutoFit/>
          </a:bodyPr>
          <a:p>
            <a:pPr marL="0" indent="0">
              <a:buFont typeface="Wingdings" panose="05000000000000000000" pitchFamily="2" charset="2"/>
              <a:buNone/>
            </a:pPr>
            <a:r>
              <a:rPr lang="en-US" altLang="zh-CN" sz="1800" b="1" dirty="0">
                <a:latin typeface="宋体" panose="02010600030101010101" pitchFamily="2" charset="-122"/>
                <a:cs typeface="宋体" panose="02010600030101010101" pitchFamily="2" charset="-122"/>
              </a:rPr>
              <a:t>A</a:t>
            </a:r>
            <a:r>
              <a:rPr lang="zh-CN" altLang="zh-CN" sz="1800" b="1" dirty="0">
                <a:latin typeface="宋体" panose="02010600030101010101" pitchFamily="2" charset="-122"/>
                <a:cs typeface="宋体" panose="02010600030101010101" pitchFamily="2" charset="-122"/>
              </a:rPr>
              <a:t>类</a:t>
            </a:r>
            <a:r>
              <a:rPr lang="zh-CN" altLang="en-US" sz="1800" b="1" dirty="0">
                <a:latin typeface="宋体" panose="02010600030101010101" pitchFamily="2" charset="-122"/>
                <a:cs typeface="宋体" panose="02010600030101010101" pitchFamily="2" charset="-122"/>
              </a:rPr>
              <a:t>：</a:t>
            </a:r>
            <a:r>
              <a:rPr lang="zh-CN" altLang="zh-CN" sz="1800" b="1" dirty="0">
                <a:latin typeface="宋体" panose="02010600030101010101" pitchFamily="2" charset="-122"/>
                <a:cs typeface="宋体" panose="02010600030101010101" pitchFamily="2" charset="-122"/>
              </a:rPr>
              <a:t>市自有事项</a:t>
            </a:r>
            <a:endParaRPr lang="en-US" altLang="zh-CN" sz="1800" b="1" dirty="0">
              <a:latin typeface="宋体" panose="02010600030101010101" pitchFamily="2" charset="-122"/>
              <a:cs typeface="宋体" panose="02010600030101010101" pitchFamily="2" charset="-122"/>
            </a:endParaRPr>
          </a:p>
          <a:p>
            <a:pPr marL="0" indent="0">
              <a:buNone/>
            </a:pPr>
            <a:r>
              <a:rPr lang="en-US" altLang="zh-CN" sz="1800" dirty="0">
                <a:latin typeface="宋体" panose="02010600030101010101" pitchFamily="2" charset="-122"/>
                <a:cs typeface="宋体" panose="02010600030101010101" pitchFamily="2" charset="-122"/>
              </a:rPr>
              <a:t>       </a:t>
            </a:r>
            <a:r>
              <a:rPr lang="zh-CN" altLang="zh-CN" sz="1800" dirty="0">
                <a:latin typeface="宋体" panose="02010600030101010101" pitchFamily="2" charset="-122"/>
                <a:cs typeface="宋体" panose="02010600030101010101" pitchFamily="2" charset="-122"/>
              </a:rPr>
              <a:t>事项主管部门为深圳市市直部门并仅可在市级部门进行办理的事项为市自有事项。</a:t>
            </a:r>
            <a:endParaRPr lang="en-US" altLang="zh-CN" dirty="0"/>
          </a:p>
          <a:p>
            <a:endParaRPr lang="zh-CN" altLang="en-US" dirty="0"/>
          </a:p>
        </p:txBody>
      </p:sp>
      <p:sp>
        <p:nvSpPr>
          <p:cNvPr id="6" name="文本框 5"/>
          <p:cNvSpPr txBox="1"/>
          <p:nvPr/>
        </p:nvSpPr>
        <p:spPr>
          <a:xfrm>
            <a:off x="250999" y="1803036"/>
            <a:ext cx="7746064" cy="1506855"/>
          </a:xfrm>
          <a:prstGeom prst="rect">
            <a:avLst/>
          </a:prstGeom>
          <a:noFill/>
        </p:spPr>
        <p:txBody>
          <a:bodyPr wrap="square" rtlCol="0">
            <a:spAutoFit/>
          </a:bodyPr>
          <a:p>
            <a:pPr marL="0" indent="0">
              <a:buFont typeface="Wingdings" panose="05000000000000000000" pitchFamily="2" charset="2"/>
              <a:buNone/>
            </a:pPr>
            <a:r>
              <a:rPr lang="en-US" altLang="zh-CN" sz="1800" b="1" dirty="0">
                <a:latin typeface="宋体" panose="02010600030101010101" pitchFamily="2" charset="-122"/>
                <a:cs typeface="宋体" panose="02010600030101010101" pitchFamily="2" charset="-122"/>
              </a:rPr>
              <a:t>B</a:t>
            </a:r>
            <a:r>
              <a:rPr lang="zh-CN" altLang="zh-CN" sz="1800" b="1" dirty="0">
                <a:latin typeface="宋体" panose="02010600030101010101" pitchFamily="2" charset="-122"/>
                <a:cs typeface="宋体" panose="02010600030101010101" pitchFamily="2" charset="-122"/>
              </a:rPr>
              <a:t>类</a:t>
            </a:r>
            <a:r>
              <a:rPr lang="zh-CN" altLang="en-US" sz="1800" b="1" dirty="0">
                <a:latin typeface="宋体" panose="02010600030101010101" pitchFamily="2" charset="-122"/>
                <a:cs typeface="宋体" panose="02010600030101010101" pitchFamily="2" charset="-122"/>
              </a:rPr>
              <a:t>：</a:t>
            </a:r>
            <a:r>
              <a:rPr lang="zh-CN" altLang="zh-CN" sz="1800" b="1" dirty="0">
                <a:latin typeface="宋体" panose="02010600030101010101" pitchFamily="2" charset="-122"/>
                <a:cs typeface="宋体" panose="02010600030101010101" pitchFamily="2" charset="-122"/>
              </a:rPr>
              <a:t>市区通用事项</a:t>
            </a:r>
            <a:endParaRPr lang="en-US" altLang="zh-CN" sz="1800" b="1" dirty="0">
              <a:latin typeface="宋体" panose="02010600030101010101" pitchFamily="2" charset="-122"/>
              <a:cs typeface="宋体" panose="02010600030101010101" pitchFamily="2" charset="-122"/>
            </a:endParaRPr>
          </a:p>
          <a:p>
            <a:pPr marL="0" indent="0">
              <a:buNone/>
            </a:pPr>
            <a:r>
              <a:rPr lang="en-US" altLang="zh-CN" sz="1800" dirty="0">
                <a:latin typeface="宋体" panose="02010600030101010101" pitchFamily="2" charset="-122"/>
                <a:cs typeface="宋体" panose="02010600030101010101" pitchFamily="2" charset="-122"/>
              </a:rPr>
              <a:t>       </a:t>
            </a:r>
            <a:r>
              <a:rPr lang="zh-CN" altLang="zh-CN" sz="1800" dirty="0">
                <a:latin typeface="宋体" panose="02010600030101010101" pitchFamily="2" charset="-122"/>
                <a:cs typeface="宋体" panose="02010600030101010101" pitchFamily="2" charset="-122"/>
              </a:rPr>
              <a:t>事项主管部门为深圳市市直部门并可在市级部门、各区部门进行办理的事项为市区通用事项。该事项的基础信息必须保持全市统一，具体办事信息可根据市直部门和各区实际办理情况进行梳理。</a:t>
            </a:r>
            <a:endParaRPr lang="en-US" altLang="zh-CN" dirty="0"/>
          </a:p>
          <a:p>
            <a:endParaRPr lang="zh-CN" altLang="en-US" dirty="0"/>
          </a:p>
        </p:txBody>
      </p:sp>
      <p:sp>
        <p:nvSpPr>
          <p:cNvPr id="7" name="文本框 6"/>
          <p:cNvSpPr txBox="1"/>
          <p:nvPr/>
        </p:nvSpPr>
        <p:spPr>
          <a:xfrm>
            <a:off x="250999" y="2894780"/>
            <a:ext cx="7746064" cy="1476375"/>
          </a:xfrm>
          <a:prstGeom prst="rect">
            <a:avLst/>
          </a:prstGeom>
          <a:noFill/>
        </p:spPr>
        <p:txBody>
          <a:bodyPr wrap="square" rtlCol="0">
            <a:spAutoFit/>
          </a:bodyPr>
          <a:p>
            <a:pPr marL="0" indent="0">
              <a:buFont typeface="Wingdings" panose="05000000000000000000" pitchFamily="2" charset="2"/>
              <a:buNone/>
            </a:pPr>
            <a:r>
              <a:rPr lang="en-US" altLang="zh-CN" sz="1800" b="1" dirty="0">
                <a:latin typeface="宋体" panose="02010600030101010101" pitchFamily="2" charset="-122"/>
                <a:cs typeface="宋体" panose="02010600030101010101" pitchFamily="2" charset="-122"/>
                <a:sym typeface="+mn-ea"/>
              </a:rPr>
              <a:t>C</a:t>
            </a:r>
            <a:r>
              <a:rPr lang="zh-CN" altLang="zh-CN" sz="1800" b="1" dirty="0">
                <a:latin typeface="宋体" panose="02010600030101010101" pitchFamily="2" charset="-122"/>
                <a:cs typeface="宋体" panose="02010600030101010101" pitchFamily="2" charset="-122"/>
                <a:sym typeface="+mn-ea"/>
              </a:rPr>
              <a:t>类</a:t>
            </a:r>
            <a:r>
              <a:rPr lang="zh-CN" altLang="en-US" sz="1800" b="1" dirty="0">
                <a:latin typeface="宋体" panose="02010600030101010101" pitchFamily="2" charset="-122"/>
                <a:cs typeface="宋体" panose="02010600030101010101" pitchFamily="2" charset="-122"/>
              </a:rPr>
              <a:t>：</a:t>
            </a:r>
            <a:r>
              <a:rPr lang="zh-CN" altLang="zh-CN" sz="1800" b="1" dirty="0">
                <a:latin typeface="宋体" panose="02010600030101010101" pitchFamily="2" charset="-122"/>
                <a:cs typeface="宋体" panose="02010600030101010101" pitchFamily="2" charset="-122"/>
              </a:rPr>
              <a:t>区通用事项</a:t>
            </a:r>
            <a:endParaRPr lang="en-US" altLang="zh-CN" sz="1800" b="1" dirty="0">
              <a:latin typeface="宋体" panose="02010600030101010101" pitchFamily="2" charset="-122"/>
              <a:cs typeface="宋体" panose="02010600030101010101" pitchFamily="2" charset="-122"/>
            </a:endParaRPr>
          </a:p>
          <a:p>
            <a:pPr marL="0" indent="0">
              <a:buNone/>
            </a:pPr>
            <a:r>
              <a:rPr lang="en-US" altLang="zh-CN" sz="1800" dirty="0">
                <a:latin typeface="宋体" panose="02010600030101010101" pitchFamily="2" charset="-122"/>
                <a:cs typeface="宋体" panose="02010600030101010101" pitchFamily="2" charset="-122"/>
              </a:rPr>
              <a:t>       </a:t>
            </a:r>
            <a:r>
              <a:rPr lang="zh-CN" altLang="zh-CN" sz="1800" dirty="0">
                <a:latin typeface="宋体" panose="02010600030101010101" pitchFamily="2" charset="-122"/>
                <a:cs typeface="宋体" panose="02010600030101010101" pitchFamily="2" charset="-122"/>
              </a:rPr>
              <a:t>事项主管部门为深圳市市直部门并仅可在各区进行办理的事项为区通用事项。该事项的基础信息必须保持全市统一，具体办事信息可根据各区实际办理情况进行梳理。</a:t>
            </a:r>
            <a:endParaRPr lang="en-US" altLang="zh-CN" sz="1800" dirty="0"/>
          </a:p>
          <a:p>
            <a:endParaRPr lang="zh-CN" altLang="en-US" sz="1800" dirty="0"/>
          </a:p>
        </p:txBody>
      </p:sp>
      <p:sp>
        <p:nvSpPr>
          <p:cNvPr id="8" name="文本框 7"/>
          <p:cNvSpPr txBox="1"/>
          <p:nvPr/>
        </p:nvSpPr>
        <p:spPr>
          <a:xfrm>
            <a:off x="119554" y="3993755"/>
            <a:ext cx="7746064" cy="1229995"/>
          </a:xfrm>
          <a:prstGeom prst="rect">
            <a:avLst/>
          </a:prstGeom>
          <a:noFill/>
        </p:spPr>
        <p:txBody>
          <a:bodyPr wrap="square" rtlCol="0">
            <a:spAutoFit/>
          </a:bodyPr>
          <a:p>
            <a:pPr marL="0" indent="0">
              <a:buFont typeface="Wingdings" panose="05000000000000000000" pitchFamily="2" charset="2"/>
              <a:buNone/>
            </a:pPr>
            <a:r>
              <a:rPr lang="en-US" altLang="zh-CN" sz="1800" b="1" dirty="0">
                <a:latin typeface="宋体" panose="02010600030101010101" pitchFamily="2" charset="-122"/>
                <a:cs typeface="宋体" panose="02010600030101010101" pitchFamily="2" charset="-122"/>
              </a:rPr>
              <a:t> D</a:t>
            </a:r>
            <a:r>
              <a:rPr lang="zh-CN" altLang="zh-CN" sz="1800" b="1" dirty="0">
                <a:latin typeface="宋体" panose="02010600030101010101" pitchFamily="2" charset="-122"/>
                <a:cs typeface="宋体" panose="02010600030101010101" pitchFamily="2" charset="-122"/>
              </a:rPr>
              <a:t>类</a:t>
            </a:r>
            <a:r>
              <a:rPr lang="zh-CN" altLang="en-US" sz="1800" b="1" dirty="0">
                <a:latin typeface="宋体" panose="02010600030101010101" pitchFamily="2" charset="-122"/>
                <a:cs typeface="宋体" panose="02010600030101010101" pitchFamily="2" charset="-122"/>
              </a:rPr>
              <a:t>：</a:t>
            </a:r>
            <a:r>
              <a:rPr lang="zh-CN" altLang="zh-CN" sz="1800" b="1" dirty="0">
                <a:latin typeface="宋体" panose="02010600030101010101" pitchFamily="2" charset="-122"/>
                <a:cs typeface="宋体" panose="02010600030101010101" pitchFamily="2" charset="-122"/>
              </a:rPr>
              <a:t>区自有事项</a:t>
            </a:r>
            <a:endParaRPr lang="zh-CN" altLang="zh-CN" sz="1800" b="1" dirty="0">
              <a:latin typeface="宋体" panose="02010600030101010101" pitchFamily="2" charset="-122"/>
              <a:cs typeface="宋体" panose="02010600030101010101" pitchFamily="2" charset="-122"/>
            </a:endParaRPr>
          </a:p>
          <a:p>
            <a:pPr marL="0" indent="0">
              <a:buNone/>
            </a:pPr>
            <a:r>
              <a:rPr lang="en-US" altLang="zh-CN" sz="1800" dirty="0">
                <a:latin typeface="宋体" panose="02010600030101010101" pitchFamily="2" charset="-122"/>
                <a:cs typeface="宋体" panose="02010600030101010101" pitchFamily="2" charset="-122"/>
              </a:rPr>
              <a:t>       </a:t>
            </a:r>
            <a:r>
              <a:rPr lang="zh-CN" altLang="zh-CN" sz="1800" dirty="0">
                <a:latin typeface="宋体" panose="02010600030101010101" pitchFamily="2" charset="-122"/>
                <a:cs typeface="宋体" panose="02010600030101010101" pitchFamily="2" charset="-122"/>
              </a:rPr>
              <a:t>事项主管部门为深圳各区区</a:t>
            </a:r>
            <a:r>
              <a:rPr lang="zh-CN" altLang="en-US" sz="1800" dirty="0">
                <a:latin typeface="宋体" panose="02010600030101010101" pitchFamily="2" charset="-122"/>
                <a:cs typeface="宋体" panose="02010600030101010101" pitchFamily="2" charset="-122"/>
              </a:rPr>
              <a:t>直</a:t>
            </a:r>
            <a:r>
              <a:rPr lang="zh-CN" altLang="zh-CN" sz="1800" dirty="0">
                <a:latin typeface="宋体" panose="02010600030101010101" pitchFamily="2" charset="-122"/>
                <a:cs typeface="宋体" panose="02010600030101010101" pitchFamily="2" charset="-122"/>
              </a:rPr>
              <a:t>部门、仅可在各区进行办理并且各区又不一致的事项为区自有事项。</a:t>
            </a:r>
            <a:endParaRPr lang="zh-CN" altLang="zh-CN" dirty="0"/>
          </a:p>
          <a:p>
            <a:endParaRPr lang="zh-CN" altLang="en-US" dirty="0"/>
          </a:p>
        </p:txBody>
      </p:sp>
      <p:pic>
        <p:nvPicPr>
          <p:cNvPr id="6183" name="Picture 39"/>
          <p:cNvPicPr>
            <a:picLocks noChangeAspect="1"/>
          </p:cNvPicPr>
          <p:nvPr/>
        </p:nvPicPr>
        <p:blipFill>
          <a:blip r:embed="rId1"/>
          <a:stretch>
            <a:fillRect/>
          </a:stretch>
        </p:blipFill>
        <p:spPr>
          <a:xfrm>
            <a:off x="2881948" y="959803"/>
            <a:ext cx="6124575" cy="3771900"/>
          </a:xfrm>
          <a:prstGeom prst="rect">
            <a:avLst/>
          </a:prstGeom>
          <a:noFill/>
          <a:ln w="9525">
            <a:noFill/>
          </a:ln>
        </p:spPr>
      </p:pic>
      <p:sp>
        <p:nvSpPr>
          <p:cNvPr id="5122" name="标题 1"/>
          <p:cNvSpPr>
            <a:spLocks noGrp="1"/>
          </p:cNvSpPr>
          <p:nvPr/>
        </p:nvSpPr>
        <p:spPr>
          <a:xfrm>
            <a:off x="-1758315" y="-202565"/>
            <a:ext cx="6257925" cy="616585"/>
          </a:xfrm>
          <a:prstGeom prst="rect">
            <a:avLst/>
          </a:prstGeom>
          <a:noFill/>
          <a:ln>
            <a:noFill/>
          </a:ln>
        </p:spPr>
        <p:txBody>
          <a:bodyPr vert="horz" wrap="square" lIns="68580" tIns="34290" rIns="68580" bIns="34290" numCol="1" anchor="ctr" anchorCtr="0" compatLnSpc="1"/>
          <a:lstStyle>
            <a:lvl1pPr algn="ctr"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a:lstStyle>
          <a:p>
            <a:pPr marL="0" indent="-457200" latinLnBrk="0">
              <a:lnSpc>
                <a:spcPct val="200000"/>
              </a:lnSpc>
              <a:spcBef>
                <a:spcPts val="0"/>
              </a:spcBef>
              <a:buClr>
                <a:schemeClr val="bg1"/>
              </a:buClr>
              <a:buFont typeface="Wingdings" panose="05000000000000000000" pitchFamily="2" charset="2"/>
              <a:buNone/>
            </a:pP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权责清单系统概述</a:t>
            </a:r>
            <a:endParaRPr kumimoji="0" lang="zh-CN" altLang="en-US"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183"/>
                                        </p:tgtEl>
                                        <p:attrNameLst>
                                          <p:attrName>style.visibility</p:attrName>
                                        </p:attrNameLst>
                                      </p:cBhvr>
                                      <p:to>
                                        <p:strVal val="visible"/>
                                      </p:to>
                                    </p:set>
                                    <p:animEffect transition="in" filter="blinds(horizontal)">
                                      <p:cBhvr>
                                        <p:cTn id="35" dur="500"/>
                                        <p:tgtEl>
                                          <p:spTgt spid="6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7060" y="916305"/>
            <a:ext cx="1776730" cy="324485"/>
          </a:xfrm>
        </p:spPr>
        <p:txBody>
          <a:bodyPr/>
          <a:p>
            <a:r>
              <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a typeface="宋体" panose="02010600030101010101" pitchFamily="2" charset="-122"/>
                <a:sym typeface="+mn-ea"/>
              </a:rPr>
              <a:t>事项管理流程</a:t>
            </a:r>
            <a:br>
              <a:rPr lang="en-US" altLang="zh-CN" dirty="0">
                <a:latin typeface="微软雅黑" panose="020B0503020204020204" pitchFamily="34" charset="-122"/>
                <a:ea typeface="微软雅黑" panose="020B0503020204020204" pitchFamily="34" charset="-122"/>
                <a:cs typeface="+mj-cs"/>
              </a:rPr>
            </a:br>
            <a:endParaRPr lang="zh-CN" altLang="en-US"/>
          </a:p>
        </p:txBody>
      </p:sp>
      <p:sp>
        <p:nvSpPr>
          <p:cNvPr id="5" name="文本框 4"/>
          <p:cNvSpPr txBox="1"/>
          <p:nvPr/>
        </p:nvSpPr>
        <p:spPr>
          <a:xfrm>
            <a:off x="268605" y="979170"/>
            <a:ext cx="8454390" cy="891540"/>
          </a:xfrm>
          <a:prstGeom prst="rect">
            <a:avLst/>
          </a:prstGeom>
          <a:noFill/>
        </p:spPr>
        <p:txBody>
          <a:bodyPr wrap="square" rtlCol="0" anchor="t">
            <a:spAutoFit/>
          </a:bodyPr>
          <a:p>
            <a:pPr marL="342900" marR="0" indent="-342900" defTabSz="914400" eaLnBrk="0" fontAlgn="t" latinLnBrk="0" hangingPunct="0">
              <a:lnSpc>
                <a:spcPct val="120000"/>
              </a:lnSpc>
              <a:spcBef>
                <a:spcPct val="20000"/>
              </a:spcBef>
              <a:buClr>
                <a:schemeClr val="accent2"/>
              </a:buClr>
              <a:buSzTx/>
              <a:buFontTx/>
              <a:buBlip>
                <a:blip r:embed="rId1"/>
              </a:buBlip>
              <a:defRPr/>
            </a:pPr>
            <a:r>
              <a:rPr lang="zh-CN" altLang="en-US" kern="0" noProof="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sym typeface="+mn-ea"/>
              </a:rPr>
              <a:t>权责清单事项目录由市管理部门统一梳理配</a:t>
            </a:r>
            <a:r>
              <a:rPr lang="zh-CN" altLang="en-US" kern="0" noProof="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sym typeface="+mn-ea"/>
              </a:rPr>
              <a:t>置</a:t>
            </a:r>
            <a:r>
              <a:rPr lang="zh-CN" altLang="en-US" kern="0" noProof="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sym typeface="+mn-ea"/>
              </a:rPr>
              <a:t>给各业务部门。</a:t>
            </a:r>
            <a:endParaRPr kumimoji="0" lang="en-US" altLang="zh-CN" b="0" i="0" kern="0" cap="none" spc="0" normalizeH="0" baseline="0" noProof="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cs typeface="+mn-cs"/>
            </a:endParaRPr>
          </a:p>
          <a:p>
            <a:pPr marL="342900" marR="0" indent="-342900" defTabSz="914400" eaLnBrk="0" fontAlgn="t" latinLnBrk="0" hangingPunct="0">
              <a:lnSpc>
                <a:spcPct val="120000"/>
              </a:lnSpc>
              <a:spcBef>
                <a:spcPct val="20000"/>
              </a:spcBef>
              <a:buClr>
                <a:schemeClr val="accent2"/>
              </a:buClr>
              <a:buSzTx/>
              <a:buFontTx/>
              <a:buBlip>
                <a:blip r:embed="rId1"/>
              </a:buBlip>
              <a:defRPr/>
            </a:pPr>
            <a:r>
              <a:rPr lang="zh-CN" altLang="en-US" kern="0" noProof="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sym typeface="+mn-ea"/>
              </a:rPr>
              <a:t>业务部门按规范录入完事项的基本信息，报审给市管理部门审核及发布</a:t>
            </a:r>
            <a:endParaRPr lang="zh-CN" altLang="en-US" kern="0" noProof="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sym typeface="+mn-ea"/>
            </a:endParaRPr>
          </a:p>
        </p:txBody>
      </p:sp>
      <p:sp>
        <p:nvSpPr>
          <p:cNvPr id="100" name="文本框 99"/>
          <p:cNvSpPr txBox="1"/>
          <p:nvPr/>
        </p:nvSpPr>
        <p:spPr>
          <a:xfrm>
            <a:off x="2936240" y="1841500"/>
            <a:ext cx="5080000" cy="398780"/>
          </a:xfrm>
          <a:prstGeom prst="rect">
            <a:avLst/>
          </a:prstGeom>
          <a:noFill/>
          <a:ln w="9525">
            <a:noFill/>
          </a:ln>
        </p:spPr>
        <p:txBody>
          <a:bodyPr>
            <a:spAutoFit/>
          </a:bodyPr>
          <a:p>
            <a:pPr marL="0" indent="0"/>
            <a:r>
              <a:rPr lang="en-US" b="0">
                <a:solidFill>
                  <a:schemeClr val="accent1"/>
                </a:solidFill>
                <a:effectLst>
                  <a:outerShdw blurRad="38100" dist="25400" dir="5400000" algn="ctr" rotWithShape="0">
                    <a:srgbClr val="6E747A">
                      <a:alpha val="43000"/>
                    </a:srgbClr>
                  </a:outerShdw>
                </a:effectLst>
                <a:latin typeface="宋体" panose="02010600030101010101" pitchFamily="2" charset="-122"/>
                <a:cs typeface="宋体" panose="02010600030101010101" pitchFamily="2" charset="-122"/>
              </a:rPr>
              <a:t> </a:t>
            </a:r>
            <a:r>
              <a:rPr lang="zh-CN" b="0">
                <a:solidFill>
                  <a:schemeClr val="accent1"/>
                </a:solidFill>
                <a:effectLst>
                  <a:outerShdw blurRad="38100" dist="25400" dir="5400000" algn="ctr" rotWithShape="0">
                    <a:srgbClr val="6E747A">
                      <a:alpha val="43000"/>
                    </a:srgbClr>
                  </a:outerShdw>
                </a:effectLst>
                <a:latin typeface="宋体" panose="02010600030101010101" pitchFamily="2" charset="-122"/>
                <a:cs typeface="宋体" panose="02010600030101010101" pitchFamily="2" charset="-122"/>
              </a:rPr>
              <a:t>事项管理流程-A类市自有事项</a:t>
            </a:r>
            <a:endParaRPr lang="zh-CN" altLang="en-US" b="0">
              <a:solidFill>
                <a:schemeClr val="accent1"/>
              </a:solidFill>
              <a:effectLst>
                <a:outerShdw blurRad="38100" dist="25400" dir="5400000" algn="ctr" rotWithShape="0">
                  <a:srgbClr val="6E747A">
                    <a:alpha val="43000"/>
                  </a:srgbClr>
                </a:outerShdw>
              </a:effectLst>
              <a:latin typeface="宋体" panose="02010600030101010101" pitchFamily="2" charset="-122"/>
              <a:cs typeface="宋体" panose="02010600030101010101" pitchFamily="2" charset="-122"/>
            </a:endParaRPr>
          </a:p>
        </p:txBody>
      </p:sp>
      <p:pic>
        <p:nvPicPr>
          <p:cNvPr id="3" name="图片 2"/>
          <p:cNvPicPr/>
          <p:nvPr/>
        </p:nvPicPr>
        <p:blipFill>
          <a:blip r:embed="rId2"/>
          <a:stretch>
            <a:fillRect/>
          </a:stretch>
        </p:blipFill>
        <p:spPr>
          <a:xfrm>
            <a:off x="797560" y="3028950"/>
            <a:ext cx="7715885" cy="1999615"/>
          </a:xfrm>
          <a:prstGeom prst="rect">
            <a:avLst/>
          </a:prstGeom>
          <a:noFill/>
          <a:ln w="9525">
            <a:noFill/>
          </a:ln>
        </p:spPr>
      </p:pic>
      <p:sp>
        <p:nvSpPr>
          <p:cNvPr id="101" name="文本框 100"/>
          <p:cNvSpPr txBox="1"/>
          <p:nvPr/>
        </p:nvSpPr>
        <p:spPr>
          <a:xfrm>
            <a:off x="2032000" y="3152775"/>
            <a:ext cx="5080000" cy="460375"/>
          </a:xfrm>
          <a:prstGeom prst="rect">
            <a:avLst/>
          </a:prstGeom>
          <a:noFill/>
          <a:ln w="9525">
            <a:noFill/>
          </a:ln>
        </p:spPr>
        <p:txBody>
          <a:bodyPr>
            <a:spAutoFit/>
          </a:bodyPr>
          <a:p>
            <a:pPr marL="0" indent="0"/>
            <a:r>
              <a:rPr lang="en-US" sz="1200" b="0">
                <a:latin typeface="Times New Roman" panose="02020603050405020304" charset="0"/>
              </a:rPr>
              <a:t> </a:t>
            </a:r>
            <a:endParaRPr lang="zh-CN" altLang="en-US"/>
          </a:p>
        </p:txBody>
      </p:sp>
      <p:sp>
        <p:nvSpPr>
          <p:cNvPr id="5122" name="标题 1"/>
          <p:cNvSpPr>
            <a:spLocks noGrp="1"/>
          </p:cNvSpPr>
          <p:nvPr/>
        </p:nvSpPr>
        <p:spPr>
          <a:xfrm>
            <a:off x="-1929130" y="-202565"/>
            <a:ext cx="6552565" cy="616585"/>
          </a:xfrm>
          <a:prstGeom prst="rect">
            <a:avLst/>
          </a:prstGeom>
          <a:noFill/>
          <a:ln>
            <a:noFill/>
          </a:ln>
        </p:spPr>
        <p:txBody>
          <a:bodyPr vert="horz" wrap="square" lIns="68580" tIns="34290" rIns="68580" bIns="34290" numCol="1" anchor="ctr" anchorCtr="0" compatLnSpc="1"/>
          <a:lstStyle>
            <a:lvl1pPr algn="ctr"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a:lstStyle>
          <a:p>
            <a:pPr marL="0" indent="-457200" latinLnBrk="0">
              <a:lnSpc>
                <a:spcPct val="200000"/>
              </a:lnSpc>
              <a:spcBef>
                <a:spcPts val="0"/>
              </a:spcBef>
              <a:buClr>
                <a:schemeClr val="bg1"/>
              </a:buClr>
              <a:buFont typeface="Wingdings" panose="05000000000000000000" pitchFamily="2" charset="2"/>
              <a:buNone/>
            </a:pP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t>
            </a:r>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权责清单系统概述</a:t>
            </a:r>
            <a:endParaRPr kumimoji="0" lang="zh-CN" altLang="en-US"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256665" y="2469515"/>
            <a:ext cx="6893560" cy="386080"/>
          </a:xfrm>
          <a:prstGeom prst="rect">
            <a:avLst/>
          </a:prstGeom>
          <a:noFill/>
        </p:spPr>
        <p:txBody>
          <a:bodyPr wrap="square" rtlCol="0" anchor="t">
            <a:spAutoFit/>
          </a:bodyPr>
          <a:p>
            <a:pPr marL="0" marR="0" indent="0" defTabSz="914400" eaLnBrk="0" fontAlgn="t" latinLnBrk="0" hangingPunct="0">
              <a:lnSpc>
                <a:spcPct val="120000"/>
              </a:lnSpc>
              <a:spcBef>
                <a:spcPct val="20000"/>
              </a:spcBef>
              <a:buClr>
                <a:schemeClr val="accent2"/>
              </a:buClr>
              <a:buSzTx/>
              <a:buFontTx/>
              <a:buNone/>
              <a:defRPr/>
            </a:pPr>
            <a:r>
              <a:rPr lang="zh-CN" altLang="en-US" sz="1600" kern="0" noProof="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sym typeface="+mn-ea"/>
              </a:rPr>
              <a:t> 市编办初审新增-市部门梳理-市编办初审-市编办核准-市政务办发布</a:t>
            </a:r>
            <a:endParaRPr lang="zh-CN" altLang="en-US" sz="1600" kern="0" noProof="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p:nvPr/>
        </p:nvPicPr>
        <p:blipFill>
          <a:blip r:embed="rId1"/>
          <a:stretch>
            <a:fillRect/>
          </a:stretch>
        </p:blipFill>
        <p:spPr>
          <a:xfrm>
            <a:off x="1320800" y="1818640"/>
            <a:ext cx="6477000" cy="3332480"/>
          </a:xfrm>
          <a:prstGeom prst="rect">
            <a:avLst/>
          </a:prstGeom>
          <a:noFill/>
          <a:ln w="9525">
            <a:noFill/>
          </a:ln>
        </p:spPr>
      </p:pic>
      <p:sp>
        <p:nvSpPr>
          <p:cNvPr id="102" name="文本框 101"/>
          <p:cNvSpPr txBox="1"/>
          <p:nvPr/>
        </p:nvSpPr>
        <p:spPr>
          <a:xfrm>
            <a:off x="1817370" y="422910"/>
            <a:ext cx="5080000" cy="398780"/>
          </a:xfrm>
          <a:prstGeom prst="rect">
            <a:avLst/>
          </a:prstGeom>
          <a:noFill/>
          <a:ln w="9525">
            <a:noFill/>
          </a:ln>
        </p:spPr>
        <p:txBody>
          <a:bodyPr>
            <a:spAutoFit/>
          </a:bodyPr>
          <a:p>
            <a:pPr marL="0" indent="0" algn="ctr"/>
            <a:r>
              <a:rPr lang="zh-CN" b="0">
                <a:solidFill>
                  <a:schemeClr val="accent1"/>
                </a:solidFill>
                <a:effectLst>
                  <a:outerShdw blurRad="38100" dist="25400" dir="5400000" algn="ctr" rotWithShape="0">
                    <a:srgbClr val="6E747A">
                      <a:alpha val="43000"/>
                    </a:srgbClr>
                  </a:outerShdw>
                </a:effectLst>
                <a:ea typeface="宋体" panose="02010600030101010101" pitchFamily="2" charset="-122"/>
              </a:rPr>
              <a:t>事项管理流程</a:t>
            </a:r>
            <a:r>
              <a:rPr lang="en-US" b="0">
                <a:solidFill>
                  <a:schemeClr val="accent1"/>
                </a:solidFill>
                <a:effectLst>
                  <a:outerShdw blurRad="38100" dist="25400" dir="5400000" algn="ctr" rotWithShape="0">
                    <a:srgbClr val="6E747A">
                      <a:alpha val="43000"/>
                    </a:srgbClr>
                  </a:outerShdw>
                </a:effectLst>
                <a:latin typeface="宋体" panose="02010600030101010101" pitchFamily="2" charset="-122"/>
              </a:rPr>
              <a:t>-B</a:t>
            </a:r>
            <a:r>
              <a:rPr lang="zh-CN" b="0">
                <a:solidFill>
                  <a:schemeClr val="accent1"/>
                </a:solidFill>
                <a:effectLst>
                  <a:outerShdw blurRad="38100" dist="25400" dir="5400000" algn="ctr" rotWithShape="0">
                    <a:srgbClr val="6E747A">
                      <a:alpha val="43000"/>
                    </a:srgbClr>
                  </a:outerShdw>
                </a:effectLst>
                <a:ea typeface="宋体" panose="02010600030101010101" pitchFamily="2" charset="-122"/>
              </a:rPr>
              <a:t>类市自有事项</a:t>
            </a:r>
            <a:endParaRPr lang="zh-CN" altLang="en-US" b="0">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5122" name="标题 1"/>
          <p:cNvSpPr>
            <a:spLocks noGrp="1"/>
          </p:cNvSpPr>
          <p:nvPr/>
        </p:nvSpPr>
        <p:spPr>
          <a:xfrm>
            <a:off x="-1085850" y="-193675"/>
            <a:ext cx="5184775" cy="616585"/>
          </a:xfrm>
          <a:prstGeom prst="rect">
            <a:avLst/>
          </a:prstGeom>
          <a:noFill/>
          <a:ln>
            <a:noFill/>
          </a:ln>
        </p:spPr>
        <p:txBody>
          <a:bodyPr vert="horz" wrap="square" lIns="68580" tIns="34290" rIns="68580" bIns="34290" numCol="1" anchor="ctr" anchorCtr="0" compatLnSpc="1"/>
          <a:lstStyle>
            <a:lvl1pPr algn="ctr"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a:lstStyle>
          <a:p>
            <a:pPr marL="0" indent="-457200" latinLnBrk="0">
              <a:lnSpc>
                <a:spcPct val="200000"/>
              </a:lnSpc>
              <a:spcBef>
                <a:spcPts val="0"/>
              </a:spcBef>
              <a:buClr>
                <a:schemeClr val="bg1"/>
              </a:buClr>
              <a:buFont typeface="Wingdings" panose="05000000000000000000" pitchFamily="2" charset="2"/>
              <a:buNone/>
            </a:pPr>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权责清单系统概述</a:t>
            </a:r>
            <a:endParaRPr kumimoji="0" lang="zh-CN" altLang="en-US"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1197610" y="891540"/>
            <a:ext cx="7015480" cy="460375"/>
          </a:xfrm>
          <a:prstGeom prst="rect">
            <a:avLst/>
          </a:prstGeom>
          <a:noFill/>
        </p:spPr>
        <p:txBody>
          <a:bodyPr wrap="none" rtlCol="0" anchor="t">
            <a:spAutoFit/>
          </a:bodyPr>
          <a:p>
            <a:pPr marL="0" marR="0" indent="0" defTabSz="914400" eaLnBrk="0" fontAlgn="t" latinLnBrk="0" hangingPunct="0">
              <a:lnSpc>
                <a:spcPct val="120000"/>
              </a:lnSpc>
              <a:spcBef>
                <a:spcPct val="20000"/>
              </a:spcBef>
              <a:buClr>
                <a:schemeClr val="accent2"/>
              </a:buClr>
              <a:buSzTx/>
              <a:buFontTx/>
              <a:buNone/>
              <a:defRPr/>
            </a:pPr>
            <a:r>
              <a:rPr lang="zh-CN" altLang="en-US" kern="0" noProof="0" dirty="0" smtClean="0">
                <a:ln w="10160">
                  <a:solidFill>
                    <a:schemeClr val="bg1"/>
                  </a:solidFill>
                  <a:prstDash val="solid"/>
                </a:ln>
                <a:effectLst>
                  <a:outerShdw blurRad="38100" dist="22860" dir="5400000" algn="tl" rotWithShape="0">
                    <a:srgbClr val="000000">
                      <a:alpha val="30000"/>
                    </a:srgbClr>
                  </a:outerShdw>
                </a:effectLst>
                <a:latin typeface="宋体" panose="02010600030101010101" pitchFamily="2" charset="-122"/>
                <a:sym typeface="+mn-ea"/>
              </a:rPr>
              <a:t> </a:t>
            </a:r>
            <a:r>
              <a:rPr lang="zh-CN" altLang="en-US" sz="1600" kern="0" noProof="0" dirty="0" smtClean="0">
                <a:ln w="10160">
                  <a:solidFill>
                    <a:schemeClr val="bg1"/>
                  </a:solidFill>
                  <a:prstDash val="solid"/>
                </a:ln>
                <a:effectLst>
                  <a:outerShdw blurRad="38100" dist="22860" dir="5400000" algn="tl" rotWithShape="0">
                    <a:srgbClr val="000000">
                      <a:alpha val="30000"/>
                    </a:srgbClr>
                  </a:outerShdw>
                </a:effectLst>
                <a:latin typeface="宋体" panose="02010600030101010101" pitchFamily="2" charset="-122"/>
                <a:sym typeface="+mn-ea"/>
              </a:rPr>
              <a:t>市部门录入实现-市部门梳理，审核-市编办初审-市编办核准-市政务办发布</a:t>
            </a:r>
            <a:endParaRPr lang="zh-CN" alt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4"/>
          <p:cNvPicPr>
            <a:picLocks noChangeAspect="1"/>
          </p:cNvPicPr>
          <p:nvPr/>
        </p:nvPicPr>
        <p:blipFill>
          <a:blip r:embed="rId1"/>
          <a:stretch>
            <a:fillRect/>
          </a:stretch>
        </p:blipFill>
        <p:spPr>
          <a:xfrm>
            <a:off x="1597660" y="1014095"/>
            <a:ext cx="6104890" cy="3884930"/>
          </a:xfrm>
          <a:prstGeom prst="rect">
            <a:avLst/>
          </a:prstGeom>
          <a:noFill/>
          <a:ln w="9525">
            <a:noFill/>
          </a:ln>
        </p:spPr>
      </p:pic>
      <p:sp>
        <p:nvSpPr>
          <p:cNvPr id="102" name="文本框 101"/>
          <p:cNvSpPr txBox="1"/>
          <p:nvPr/>
        </p:nvSpPr>
        <p:spPr>
          <a:xfrm>
            <a:off x="2907665" y="622300"/>
            <a:ext cx="5080000" cy="398780"/>
          </a:xfrm>
          <a:prstGeom prst="rect">
            <a:avLst/>
          </a:prstGeom>
          <a:noFill/>
          <a:ln w="9525">
            <a:noFill/>
          </a:ln>
        </p:spPr>
        <p:txBody>
          <a:bodyPr>
            <a:spAutoFit/>
          </a:bodyPr>
          <a:p>
            <a:pPr marL="0" indent="0"/>
            <a:r>
              <a:rPr lang="zh-CN" b="0">
                <a:solidFill>
                  <a:schemeClr val="accent1"/>
                </a:solidFill>
                <a:effectLst>
                  <a:outerShdw blurRad="38100" dist="25400" dir="5400000" algn="ctr" rotWithShape="0">
                    <a:srgbClr val="6E747A">
                      <a:alpha val="43000"/>
                    </a:srgbClr>
                  </a:outerShdw>
                </a:effectLst>
                <a:ea typeface="宋体" panose="02010600030101010101" pitchFamily="2" charset="-122"/>
              </a:rPr>
              <a:t>事项管理流程</a:t>
            </a:r>
            <a:r>
              <a:rPr lang="en-US" b="0">
                <a:solidFill>
                  <a:schemeClr val="accent1"/>
                </a:solidFill>
                <a:effectLst>
                  <a:outerShdw blurRad="38100" dist="25400" dir="5400000" algn="ctr" rotWithShape="0">
                    <a:srgbClr val="6E747A">
                      <a:alpha val="43000"/>
                    </a:srgbClr>
                  </a:outerShdw>
                </a:effectLst>
                <a:latin typeface="宋体" panose="02010600030101010101" pitchFamily="2" charset="-122"/>
              </a:rPr>
              <a:t>-C</a:t>
            </a:r>
            <a:r>
              <a:rPr lang="zh-CN" b="0">
                <a:solidFill>
                  <a:schemeClr val="accent1"/>
                </a:solidFill>
                <a:effectLst>
                  <a:outerShdw blurRad="38100" dist="25400" dir="5400000" algn="ctr" rotWithShape="0">
                    <a:srgbClr val="6E747A">
                      <a:alpha val="43000"/>
                    </a:srgbClr>
                  </a:outerShdw>
                </a:effectLst>
                <a:ea typeface="宋体" panose="02010600030101010101" pitchFamily="2" charset="-122"/>
              </a:rPr>
              <a:t>类市自有事项</a:t>
            </a:r>
            <a:endParaRPr lang="zh-CN" altLang="en-US" b="0">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5122" name="标题 1"/>
          <p:cNvSpPr>
            <a:spLocks noGrp="1"/>
          </p:cNvSpPr>
          <p:nvPr/>
        </p:nvSpPr>
        <p:spPr>
          <a:xfrm>
            <a:off x="-1937385" y="-202565"/>
            <a:ext cx="6632575" cy="616585"/>
          </a:xfrm>
          <a:prstGeom prst="rect">
            <a:avLst/>
          </a:prstGeom>
          <a:noFill/>
          <a:ln>
            <a:noFill/>
          </a:ln>
        </p:spPr>
        <p:txBody>
          <a:bodyPr vert="horz" wrap="square" lIns="68580" tIns="34290" rIns="68580" bIns="34290" numCol="1" anchor="ctr" anchorCtr="0" compatLnSpc="1"/>
          <a:lstStyle>
            <a:lvl1pPr algn="ctr"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a:lstStyle>
          <a:p>
            <a:pPr marL="0" indent="-457200" latinLnBrk="0">
              <a:lnSpc>
                <a:spcPct val="200000"/>
              </a:lnSpc>
              <a:spcBef>
                <a:spcPts val="0"/>
              </a:spcBef>
              <a:buClr>
                <a:schemeClr val="bg1"/>
              </a:buClr>
              <a:buFont typeface="Wingdings" panose="05000000000000000000" pitchFamily="2" charset="2"/>
              <a:buNone/>
            </a:pP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t>
            </a:r>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权责清单系统概述</a:t>
            </a:r>
            <a:endParaRPr kumimoji="0" lang="zh-CN" altLang="en-US"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4"/>
          <p:cNvPicPr>
            <a:picLocks noChangeAspect="1"/>
          </p:cNvPicPr>
          <p:nvPr/>
        </p:nvPicPr>
        <p:blipFill>
          <a:blip r:embed="rId1"/>
          <a:stretch>
            <a:fillRect/>
          </a:stretch>
        </p:blipFill>
        <p:spPr>
          <a:xfrm>
            <a:off x="1012190" y="2263140"/>
            <a:ext cx="6598920" cy="1463675"/>
          </a:xfrm>
          <a:prstGeom prst="rect">
            <a:avLst/>
          </a:prstGeom>
          <a:noFill/>
          <a:ln w="9525">
            <a:noFill/>
          </a:ln>
        </p:spPr>
      </p:pic>
      <p:sp>
        <p:nvSpPr>
          <p:cNvPr id="102" name="文本框 101"/>
          <p:cNvSpPr txBox="1"/>
          <p:nvPr/>
        </p:nvSpPr>
        <p:spPr>
          <a:xfrm>
            <a:off x="2466340" y="1528763"/>
            <a:ext cx="5080000" cy="398780"/>
          </a:xfrm>
          <a:prstGeom prst="rect">
            <a:avLst/>
          </a:prstGeom>
          <a:noFill/>
          <a:ln w="9525">
            <a:noFill/>
          </a:ln>
        </p:spPr>
        <p:txBody>
          <a:bodyPr>
            <a:spAutoFit/>
          </a:bodyPr>
          <a:p>
            <a:pPr marL="0" indent="0"/>
            <a:r>
              <a:rPr lang="zh-CN" b="0">
                <a:solidFill>
                  <a:schemeClr val="accent1"/>
                </a:solidFill>
                <a:effectLst>
                  <a:outerShdw blurRad="38100" dist="25400" dir="5400000" algn="ctr" rotWithShape="0">
                    <a:srgbClr val="6E747A">
                      <a:alpha val="43000"/>
                    </a:srgbClr>
                  </a:outerShdw>
                </a:effectLst>
                <a:latin typeface="宋体" panose="02010600030101010101" pitchFamily="2" charset="-122"/>
                <a:cs typeface="宋体" panose="02010600030101010101" pitchFamily="2" charset="-122"/>
              </a:rPr>
              <a:t>事项管理流程-D类市自有事项</a:t>
            </a:r>
            <a:endParaRPr lang="zh-CN" altLang="en-US" b="0">
              <a:solidFill>
                <a:schemeClr val="accent1"/>
              </a:solidFill>
              <a:effectLst>
                <a:outerShdw blurRad="38100" dist="25400" dir="5400000" algn="ctr" rotWithShape="0">
                  <a:srgbClr val="6E747A">
                    <a:alpha val="43000"/>
                  </a:srgbClr>
                </a:outerShdw>
              </a:effectLst>
              <a:latin typeface="宋体" panose="02010600030101010101" pitchFamily="2" charset="-122"/>
              <a:cs typeface="宋体" panose="02010600030101010101" pitchFamily="2" charset="-122"/>
            </a:endParaRPr>
          </a:p>
        </p:txBody>
      </p:sp>
      <p:sp>
        <p:nvSpPr>
          <p:cNvPr id="5122" name="标题 1"/>
          <p:cNvSpPr>
            <a:spLocks noGrp="1"/>
          </p:cNvSpPr>
          <p:nvPr/>
        </p:nvSpPr>
        <p:spPr>
          <a:xfrm>
            <a:off x="-3157220" y="-130810"/>
            <a:ext cx="9144000" cy="616744"/>
          </a:xfrm>
          <a:prstGeom prst="rect">
            <a:avLst/>
          </a:prstGeom>
          <a:noFill/>
          <a:ln>
            <a:noFill/>
          </a:ln>
        </p:spPr>
        <p:txBody>
          <a:bodyPr vert="horz" wrap="square" lIns="68580" tIns="34290" rIns="68580" bIns="34290" numCol="1" anchor="ctr" anchorCtr="0" compatLnSpc="1"/>
          <a:lstStyle>
            <a:lvl1pPr algn="ctr" rtl="0" eaLnBrk="0" fontAlgn="base" hangingPunct="0">
              <a:spcBef>
                <a:spcPct val="0"/>
              </a:spcBef>
              <a:spcAft>
                <a:spcPct val="0"/>
              </a:spcAft>
              <a:defRPr sz="2800" b="1">
                <a:solidFill>
                  <a:srgbClr val="FFFF00"/>
                </a:solidFill>
                <a:latin typeface="+mj-lt"/>
                <a:ea typeface="+mj-ea"/>
                <a:cs typeface="+mj-cs"/>
              </a:defRPr>
            </a:lvl1pPr>
            <a:lvl2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5pPr>
            <a:lvl6pPr marL="4572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6pPr>
            <a:lvl7pPr marL="9144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7pPr>
            <a:lvl8pPr marL="13716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8pPr>
            <a:lvl9pPr marL="1828800" algn="l" rtl="0" eaLnBrk="0" fontAlgn="base" hangingPunct="0">
              <a:spcBef>
                <a:spcPct val="0"/>
              </a:spcBef>
              <a:spcAft>
                <a:spcPct val="0"/>
              </a:spcAft>
              <a:defRPr sz="2800" b="1">
                <a:solidFill>
                  <a:srgbClr val="FFFF00"/>
                </a:solidFill>
                <a:latin typeface="微软雅黑" panose="020B0503020204020204" pitchFamily="34" charset="-122"/>
                <a:ea typeface="微软雅黑" panose="020B0503020204020204" pitchFamily="34" charset="-122"/>
              </a:defRPr>
            </a:lvl9pPr>
          </a:lstStyle>
          <a:p>
            <a:pPr marL="0" indent="-457200" latinLnBrk="0">
              <a:lnSpc>
                <a:spcPct val="200000"/>
              </a:lnSpc>
              <a:spcBef>
                <a:spcPts val="0"/>
              </a:spcBef>
              <a:buClr>
                <a:schemeClr val="bg1"/>
              </a:buClr>
              <a:buFont typeface="Wingdings" panose="05000000000000000000" pitchFamily="2" charset="2"/>
              <a:buNone/>
            </a:pPr>
            <a:r>
              <a:rPr kumimoji="0" lang="en-US" altLang="zh-CN"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t>
            </a:r>
            <a:r>
              <a:rPr lang="zh-CN" altLang="en-US" sz="2400" dirty="0">
                <a:latin typeface="宋体" panose="02010600030101010101" pitchFamily="2" charset="-122"/>
                <a:ea typeface="宋体" panose="02010600030101010101" pitchFamily="2" charset="-122"/>
                <a:cs typeface="+mn-cs"/>
                <a:sym typeface="+mn-ea"/>
              </a:rPr>
              <a:t>权责清单系统概述</a:t>
            </a:r>
            <a:endParaRPr kumimoji="0" lang="zh-CN" altLang="en-US" sz="24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endParaRPr>
          </a:p>
        </p:txBody>
      </p:sp>
    </p:spTree>
  </p:cSld>
  <p:clrMapOvr>
    <a:masterClrMapping/>
  </p:clrMapOvr>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3_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默认设计模板">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lumMod val="95000"/>
          </a:srgbClr>
        </a:solidFill>
        <a:ln w="25400" cap="flat" cmpd="sng" algn="ctr">
          <a:solidFill>
            <a:srgbClr val="FFFFFF">
              <a:lumMod val="65000"/>
            </a:srgbClr>
          </a:solidFill>
          <a:prstDash val="sysDash"/>
        </a:ln>
      </a:spPr>
      <a:bodyPr/>
      <a:lstStyle>
        <a:defPPr algn="just" fontAlgn="auto">
          <a:lnSpc>
            <a:spcPts val="2400"/>
          </a:lnSpc>
          <a:spcBef>
            <a:spcPts val="0"/>
          </a:spcBef>
          <a:spcAft>
            <a:spcPts val="0"/>
          </a:spcAft>
          <a:defRPr sz="1600" kern="0" dirty="0" smtClean="0">
            <a:solidFill>
              <a:sysClr val="windowText" lastClr="000000"/>
            </a:solidFill>
            <a:latin typeface="微软雅黑" panose="020B0503020204020204" pitchFamily="34" charset="-122"/>
            <a:ea typeface="微软雅黑" panose="020B0503020204020204" pitchFamily="34" charset="-122"/>
          </a:defRPr>
        </a:defPPr>
      </a:lstStyle>
    </a:sp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3920</Words>
  <Application>WPS 演示</Application>
  <PresentationFormat>全屏显示(16:9)</PresentationFormat>
  <Paragraphs>303</Paragraphs>
  <Slides>30</Slides>
  <Notes>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Arial</vt:lpstr>
      <vt:lpstr>宋体</vt:lpstr>
      <vt:lpstr>Wingdings</vt:lpstr>
      <vt:lpstr>黑体</vt:lpstr>
      <vt:lpstr>微软雅黑</vt:lpstr>
      <vt:lpstr>Calibri</vt:lpstr>
      <vt:lpstr>MyriadRegular</vt:lpstr>
      <vt:lpstr>MyriadRegular</vt:lpstr>
      <vt:lpstr>Times New Roman</vt:lpstr>
      <vt:lpstr>Arial Unicode MS</vt:lpstr>
      <vt:lpstr>Segoe Print</vt:lpstr>
      <vt:lpstr>Wingdings</vt:lpstr>
      <vt:lpstr>3_默认设计模板</vt:lpstr>
      <vt:lpstr>深汕特别合作区政务服务综合业务平台 权责清单系统培训</vt:lpstr>
      <vt:lpstr>目        录</vt:lpstr>
      <vt:lpstr>PowerPoint 演示文稿</vt:lpstr>
      <vt:lpstr>PowerPoint 演示文稿</vt:lpstr>
      <vt:lpstr>事项管理类型 </vt:lpstr>
      <vt:lpstr>事项管理流程 </vt:lpstr>
      <vt:lpstr>PowerPoint 演示文稿</vt:lpstr>
      <vt:lpstr>PowerPoint 演示文稿</vt:lpstr>
      <vt:lpstr>PowerPoint 演示文稿</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        录</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小巨蟹</cp:lastModifiedBy>
  <cp:revision>344</cp:revision>
  <dcterms:created xsi:type="dcterms:W3CDTF">2014-07-07T08:02:00Z</dcterms:created>
  <dcterms:modified xsi:type="dcterms:W3CDTF">2019-06-18T11:27:55Z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y fmtid="{D5CDD505-2E9C-101B-9397-08002B2CF9AE}" pid="3" name="KSORubyTemplateID">
    <vt:lpwstr>2</vt:lpwstr>
  </property>
</Properties>
</file>